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4"/>
  </p:notesMasterIdLst>
  <p:sldIdLst>
    <p:sldId id="256" r:id="rId2"/>
    <p:sldId id="257" r:id="rId3"/>
    <p:sldId id="303" r:id="rId4"/>
    <p:sldId id="304" r:id="rId5"/>
    <p:sldId id="305" r:id="rId6"/>
    <p:sldId id="306" r:id="rId7"/>
    <p:sldId id="307" r:id="rId8"/>
    <p:sldId id="308" r:id="rId9"/>
    <p:sldId id="309" r:id="rId10"/>
    <p:sldId id="310" r:id="rId11"/>
    <p:sldId id="311" r:id="rId12"/>
    <p:sldId id="270" r:id="rId13"/>
  </p:sldIdLst>
  <p:sldSz cx="9144000" cy="5143500" type="screen16x9"/>
  <p:notesSz cx="6858000" cy="9144000"/>
  <p:embeddedFontLst>
    <p:embeddedFont>
      <p:font typeface="Bowlby One SC" panose="020B0604020202020204" charset="0"/>
      <p:regular r:id="rId15"/>
    </p:embeddedFont>
    <p:embeddedFont>
      <p:font typeface="Fira Sans Extra Condensed Medium" panose="020B0604020202020204" charset="0"/>
      <p:regular r:id="rId16"/>
      <p:bold r:id="rId17"/>
      <p:italic r:id="rId18"/>
      <p:boldItalic r:id="rId19"/>
    </p:embeddedFont>
    <p:embeddedFont>
      <p:font typeface="Passion One" panose="020B0604020202020204" charset="0"/>
      <p:regular r:id="rId20"/>
      <p:bold r:id="rId21"/>
    </p:embeddedFont>
    <p:embeddedFont>
      <p:font typeface="Poppins" panose="000005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E54E773-CE33-42CA-A2B1-875C3496FC17}">
  <a:tblStyle styleId="{5E54E773-CE33-42CA-A2B1-875C3496FC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99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g13e681789de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0" name="Google Shape;1500;g13e681789de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Google Shape;1578;g10eea31b1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9" name="Google Shape;1579;g10eea31b1e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40869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Google Shape;1578;g10eea31b1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9" name="Google Shape;1579;g10eea31b1e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60204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" name="Google Shape;2179;g10eea31b1e4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0" name="Google Shape;2180;g10eea31b1e4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Google Shape;1578;g10eea31b1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9" name="Google Shape;1579;g10eea31b1e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Google Shape;1578;g10eea31b1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9" name="Google Shape;1579;g10eea31b1e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63672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Google Shape;1578;g10eea31b1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9" name="Google Shape;1579;g10eea31b1e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4000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Google Shape;1578;g10eea31b1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9" name="Google Shape;1579;g10eea31b1e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83763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Google Shape;1578;g10eea31b1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9" name="Google Shape;1579;g10eea31b1e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2416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Google Shape;1578;g10eea31b1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9" name="Google Shape;1579;g10eea31b1e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90976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Google Shape;1578;g10eea31b1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9" name="Google Shape;1579;g10eea31b1e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68223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Google Shape;1578;g10eea31b1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9" name="Google Shape;1579;g10eea31b1e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430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-9279"/>
            <a:ext cx="9144000" cy="5143640"/>
            <a:chOff x="0" y="-9279"/>
            <a:chExt cx="9144000" cy="5143640"/>
          </a:xfrm>
        </p:grpSpPr>
        <p:cxnSp>
          <p:nvCxnSpPr>
            <p:cNvPr id="10" name="Google Shape;10;p2"/>
            <p:cNvCxnSpPr/>
            <p:nvPr/>
          </p:nvCxnSpPr>
          <p:spPr>
            <a:xfrm>
              <a:off x="0" y="1379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2"/>
            <p:cNvCxnSpPr/>
            <p:nvPr/>
          </p:nvCxnSpPr>
          <p:spPr>
            <a:xfrm>
              <a:off x="0" y="48722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0" y="83655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0" y="118587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0" y="15352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0" y="188452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0" y="223385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0" y="258317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2"/>
            <p:cNvCxnSpPr/>
            <p:nvPr/>
          </p:nvCxnSpPr>
          <p:spPr>
            <a:xfrm>
              <a:off x="0" y="29325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2"/>
            <p:cNvCxnSpPr/>
            <p:nvPr/>
          </p:nvCxnSpPr>
          <p:spPr>
            <a:xfrm>
              <a:off x="0" y="328182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0;p2"/>
            <p:cNvCxnSpPr/>
            <p:nvPr/>
          </p:nvCxnSpPr>
          <p:spPr>
            <a:xfrm>
              <a:off x="0" y="363115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2"/>
            <p:cNvCxnSpPr/>
            <p:nvPr/>
          </p:nvCxnSpPr>
          <p:spPr>
            <a:xfrm>
              <a:off x="0" y="398047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22;p2"/>
            <p:cNvCxnSpPr/>
            <p:nvPr/>
          </p:nvCxnSpPr>
          <p:spPr>
            <a:xfrm>
              <a:off x="0" y="43298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23;p2"/>
            <p:cNvCxnSpPr/>
            <p:nvPr/>
          </p:nvCxnSpPr>
          <p:spPr>
            <a:xfrm>
              <a:off x="0" y="467912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" name="Google Shape;24;p2"/>
            <p:cNvCxnSpPr/>
            <p:nvPr/>
          </p:nvCxnSpPr>
          <p:spPr>
            <a:xfrm>
              <a:off x="0" y="502845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5" name="Google Shape;25;p2"/>
            <p:cNvGrpSpPr/>
            <p:nvPr/>
          </p:nvGrpSpPr>
          <p:grpSpPr>
            <a:xfrm>
              <a:off x="254375" y="-9279"/>
              <a:ext cx="8644100" cy="5143640"/>
              <a:chOff x="330563" y="-180875"/>
              <a:chExt cx="8644100" cy="5349600"/>
            </a:xfrm>
          </p:grpSpPr>
          <p:cxnSp>
            <p:nvCxnSpPr>
              <p:cNvPr id="26" name="Google Shape;26;p2"/>
              <p:cNvCxnSpPr/>
              <p:nvPr/>
            </p:nvCxnSpPr>
            <p:spPr>
              <a:xfrm>
                <a:off x="3305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" name="Google Shape;27;p2"/>
              <p:cNvCxnSpPr/>
              <p:nvPr/>
            </p:nvCxnSpPr>
            <p:spPr>
              <a:xfrm>
                <a:off x="67867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" name="Google Shape;28;p2"/>
              <p:cNvCxnSpPr/>
              <p:nvPr/>
            </p:nvCxnSpPr>
            <p:spPr>
              <a:xfrm>
                <a:off x="102678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" name="Google Shape;29;p2"/>
              <p:cNvCxnSpPr/>
              <p:nvPr/>
            </p:nvCxnSpPr>
            <p:spPr>
              <a:xfrm>
                <a:off x="137490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" name="Google Shape;30;p2"/>
              <p:cNvCxnSpPr/>
              <p:nvPr/>
            </p:nvCxnSpPr>
            <p:spPr>
              <a:xfrm>
                <a:off x="172301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" name="Google Shape;31;p2"/>
              <p:cNvCxnSpPr/>
              <p:nvPr/>
            </p:nvCxnSpPr>
            <p:spPr>
              <a:xfrm>
                <a:off x="207112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" name="Google Shape;32;p2"/>
              <p:cNvCxnSpPr/>
              <p:nvPr/>
            </p:nvCxnSpPr>
            <p:spPr>
              <a:xfrm>
                <a:off x="241923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" name="Google Shape;33;p2"/>
              <p:cNvCxnSpPr/>
              <p:nvPr/>
            </p:nvCxnSpPr>
            <p:spPr>
              <a:xfrm>
                <a:off x="276735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" name="Google Shape;34;p2"/>
              <p:cNvCxnSpPr/>
              <p:nvPr/>
            </p:nvCxnSpPr>
            <p:spPr>
              <a:xfrm>
                <a:off x="31154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" name="Google Shape;35;p2"/>
              <p:cNvCxnSpPr/>
              <p:nvPr/>
            </p:nvCxnSpPr>
            <p:spPr>
              <a:xfrm>
                <a:off x="346357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" name="Google Shape;36;p2"/>
              <p:cNvCxnSpPr/>
              <p:nvPr/>
            </p:nvCxnSpPr>
            <p:spPr>
              <a:xfrm>
                <a:off x="381168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" name="Google Shape;37;p2"/>
              <p:cNvCxnSpPr/>
              <p:nvPr/>
            </p:nvCxnSpPr>
            <p:spPr>
              <a:xfrm>
                <a:off x="415980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" name="Google Shape;38;p2"/>
              <p:cNvCxnSpPr/>
              <p:nvPr/>
            </p:nvCxnSpPr>
            <p:spPr>
              <a:xfrm>
                <a:off x="450791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" name="Google Shape;39;p2"/>
              <p:cNvCxnSpPr/>
              <p:nvPr/>
            </p:nvCxnSpPr>
            <p:spPr>
              <a:xfrm>
                <a:off x="485602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" name="Google Shape;40;p2"/>
              <p:cNvCxnSpPr/>
              <p:nvPr/>
            </p:nvCxnSpPr>
            <p:spPr>
              <a:xfrm>
                <a:off x="520413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" name="Google Shape;41;p2"/>
              <p:cNvCxnSpPr/>
              <p:nvPr/>
            </p:nvCxnSpPr>
            <p:spPr>
              <a:xfrm>
                <a:off x="555225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" name="Google Shape;42;p2"/>
              <p:cNvCxnSpPr/>
              <p:nvPr/>
            </p:nvCxnSpPr>
            <p:spPr>
              <a:xfrm>
                <a:off x="59003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" name="Google Shape;43;p2"/>
              <p:cNvCxnSpPr/>
              <p:nvPr/>
            </p:nvCxnSpPr>
            <p:spPr>
              <a:xfrm>
                <a:off x="624847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" name="Google Shape;44;p2"/>
              <p:cNvCxnSpPr/>
              <p:nvPr/>
            </p:nvCxnSpPr>
            <p:spPr>
              <a:xfrm>
                <a:off x="659658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5" name="Google Shape;45;p2"/>
              <p:cNvCxnSpPr/>
              <p:nvPr/>
            </p:nvCxnSpPr>
            <p:spPr>
              <a:xfrm>
                <a:off x="694470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" name="Google Shape;46;p2"/>
              <p:cNvCxnSpPr/>
              <p:nvPr/>
            </p:nvCxnSpPr>
            <p:spPr>
              <a:xfrm>
                <a:off x="729281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" name="Google Shape;47;p2"/>
              <p:cNvCxnSpPr/>
              <p:nvPr/>
            </p:nvCxnSpPr>
            <p:spPr>
              <a:xfrm>
                <a:off x="764092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" name="Google Shape;48;p2"/>
              <p:cNvCxnSpPr/>
              <p:nvPr/>
            </p:nvCxnSpPr>
            <p:spPr>
              <a:xfrm>
                <a:off x="798903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" name="Google Shape;49;p2"/>
              <p:cNvCxnSpPr/>
              <p:nvPr/>
            </p:nvCxnSpPr>
            <p:spPr>
              <a:xfrm>
                <a:off x="833715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" name="Google Shape;50;p2"/>
              <p:cNvCxnSpPr/>
              <p:nvPr/>
            </p:nvCxnSpPr>
            <p:spPr>
              <a:xfrm>
                <a:off x="86852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" name="Google Shape;51;p2"/>
              <p:cNvCxnSpPr/>
              <p:nvPr/>
            </p:nvCxnSpPr>
            <p:spPr>
              <a:xfrm>
                <a:off x="89746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2" name="Google Shape;52;p2"/>
          <p:cNvSpPr/>
          <p:nvPr/>
        </p:nvSpPr>
        <p:spPr>
          <a:xfrm>
            <a:off x="1460958" y="552433"/>
            <a:ext cx="6232179" cy="4034534"/>
          </a:xfrm>
          <a:custGeom>
            <a:avLst/>
            <a:gdLst/>
            <a:ahLst/>
            <a:cxnLst/>
            <a:rect l="l" t="t" r="r" b="b"/>
            <a:pathLst>
              <a:path w="92250" h="59720" extrusionOk="0">
                <a:moveTo>
                  <a:pt x="1563" y="1"/>
                </a:moveTo>
                <a:cubicBezTo>
                  <a:pt x="697" y="1"/>
                  <a:pt x="1" y="707"/>
                  <a:pt x="1" y="1563"/>
                </a:cubicBezTo>
                <a:lnTo>
                  <a:pt x="1" y="58148"/>
                </a:lnTo>
                <a:cubicBezTo>
                  <a:pt x="1" y="59013"/>
                  <a:pt x="697" y="59719"/>
                  <a:pt x="1563" y="59719"/>
                </a:cubicBezTo>
                <a:lnTo>
                  <a:pt x="90678" y="59719"/>
                </a:lnTo>
                <a:cubicBezTo>
                  <a:pt x="91543" y="59719"/>
                  <a:pt x="92250" y="59013"/>
                  <a:pt x="92250" y="58148"/>
                </a:cubicBezTo>
                <a:lnTo>
                  <a:pt x="92250" y="1563"/>
                </a:lnTo>
                <a:cubicBezTo>
                  <a:pt x="92250" y="707"/>
                  <a:pt x="91543" y="1"/>
                  <a:pt x="90678" y="1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7694333" y="3417438"/>
            <a:ext cx="68" cy="1419"/>
          </a:xfrm>
          <a:custGeom>
            <a:avLst/>
            <a:gdLst/>
            <a:ahLst/>
            <a:cxnLst/>
            <a:rect l="l" t="t" r="r" b="b"/>
            <a:pathLst>
              <a:path w="1" h="21" extrusionOk="0">
                <a:moveTo>
                  <a:pt x="1" y="21"/>
                </a:moveTo>
                <a:lnTo>
                  <a:pt x="1" y="1"/>
                </a:lnTo>
                <a:cubicBezTo>
                  <a:pt x="1" y="11"/>
                  <a:pt x="1" y="11"/>
                  <a:pt x="1" y="11"/>
                </a:cubicBezTo>
                <a:cubicBezTo>
                  <a:pt x="1" y="21"/>
                  <a:pt x="1" y="21"/>
                  <a:pt x="1" y="2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2"/>
          <p:cNvSpPr/>
          <p:nvPr/>
        </p:nvSpPr>
        <p:spPr>
          <a:xfrm>
            <a:off x="7694333" y="3492021"/>
            <a:ext cx="743" cy="6148"/>
          </a:xfrm>
          <a:custGeom>
            <a:avLst/>
            <a:gdLst/>
            <a:ahLst/>
            <a:cxnLst/>
            <a:rect l="l" t="t" r="r" b="b"/>
            <a:pathLst>
              <a:path w="11" h="91" extrusionOk="0">
                <a:moveTo>
                  <a:pt x="11" y="1"/>
                </a:moveTo>
                <a:cubicBezTo>
                  <a:pt x="1" y="11"/>
                  <a:pt x="1" y="31"/>
                  <a:pt x="1" y="51"/>
                </a:cubicBezTo>
                <a:cubicBezTo>
                  <a:pt x="1" y="61"/>
                  <a:pt x="1" y="80"/>
                  <a:pt x="11" y="90"/>
                </a:cubicBezTo>
                <a:lnTo>
                  <a:pt x="1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2"/>
          <p:cNvSpPr/>
          <p:nvPr/>
        </p:nvSpPr>
        <p:spPr>
          <a:xfrm>
            <a:off x="7694333" y="3568022"/>
            <a:ext cx="1419" cy="8107"/>
          </a:xfrm>
          <a:custGeom>
            <a:avLst/>
            <a:gdLst/>
            <a:ahLst/>
            <a:cxnLst/>
            <a:rect l="l" t="t" r="r" b="b"/>
            <a:pathLst>
              <a:path w="21" h="120" extrusionOk="0">
                <a:moveTo>
                  <a:pt x="20" y="0"/>
                </a:moveTo>
                <a:cubicBezTo>
                  <a:pt x="1" y="20"/>
                  <a:pt x="1" y="40"/>
                  <a:pt x="1" y="60"/>
                </a:cubicBezTo>
                <a:cubicBezTo>
                  <a:pt x="1" y="80"/>
                  <a:pt x="1" y="99"/>
                  <a:pt x="20" y="119"/>
                </a:cubicBezTo>
                <a:lnTo>
                  <a:pt x="2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2"/>
          <p:cNvSpPr/>
          <p:nvPr/>
        </p:nvSpPr>
        <p:spPr>
          <a:xfrm>
            <a:off x="7694333" y="3643955"/>
            <a:ext cx="2094" cy="10134"/>
          </a:xfrm>
          <a:custGeom>
            <a:avLst/>
            <a:gdLst/>
            <a:ahLst/>
            <a:cxnLst/>
            <a:rect l="l" t="t" r="r" b="b"/>
            <a:pathLst>
              <a:path w="31" h="150" extrusionOk="0">
                <a:moveTo>
                  <a:pt x="30" y="0"/>
                </a:moveTo>
                <a:cubicBezTo>
                  <a:pt x="11" y="20"/>
                  <a:pt x="1" y="50"/>
                  <a:pt x="1" y="70"/>
                </a:cubicBezTo>
                <a:cubicBezTo>
                  <a:pt x="1" y="100"/>
                  <a:pt x="11" y="129"/>
                  <a:pt x="30" y="149"/>
                </a:cubicBezTo>
                <a:lnTo>
                  <a:pt x="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2"/>
          <p:cNvSpPr/>
          <p:nvPr/>
        </p:nvSpPr>
        <p:spPr>
          <a:xfrm>
            <a:off x="7694333" y="3720565"/>
            <a:ext cx="2770" cy="10809"/>
          </a:xfrm>
          <a:custGeom>
            <a:avLst/>
            <a:gdLst/>
            <a:ahLst/>
            <a:cxnLst/>
            <a:rect l="l" t="t" r="r" b="b"/>
            <a:pathLst>
              <a:path w="41" h="160" extrusionOk="0">
                <a:moveTo>
                  <a:pt x="40" y="0"/>
                </a:moveTo>
                <a:cubicBezTo>
                  <a:pt x="11" y="20"/>
                  <a:pt x="1" y="40"/>
                  <a:pt x="1" y="80"/>
                </a:cubicBezTo>
                <a:cubicBezTo>
                  <a:pt x="1" y="110"/>
                  <a:pt x="11" y="139"/>
                  <a:pt x="40" y="159"/>
                </a:cubicBezTo>
                <a:lnTo>
                  <a:pt x="4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2"/>
          <p:cNvSpPr/>
          <p:nvPr/>
        </p:nvSpPr>
        <p:spPr>
          <a:xfrm>
            <a:off x="7694333" y="3796498"/>
            <a:ext cx="3445" cy="12160"/>
          </a:xfrm>
          <a:custGeom>
            <a:avLst/>
            <a:gdLst/>
            <a:ahLst/>
            <a:cxnLst/>
            <a:rect l="l" t="t" r="r" b="b"/>
            <a:pathLst>
              <a:path w="51" h="180" extrusionOk="0">
                <a:moveTo>
                  <a:pt x="40" y="0"/>
                </a:moveTo>
                <a:cubicBezTo>
                  <a:pt x="20" y="20"/>
                  <a:pt x="1" y="50"/>
                  <a:pt x="1" y="90"/>
                </a:cubicBezTo>
                <a:cubicBezTo>
                  <a:pt x="1" y="130"/>
                  <a:pt x="20" y="160"/>
                  <a:pt x="50" y="179"/>
                </a:cubicBezTo>
                <a:lnTo>
                  <a:pt x="4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2"/>
          <p:cNvSpPr/>
          <p:nvPr/>
        </p:nvSpPr>
        <p:spPr>
          <a:xfrm>
            <a:off x="7694333" y="3873107"/>
            <a:ext cx="4121" cy="12836"/>
          </a:xfrm>
          <a:custGeom>
            <a:avLst/>
            <a:gdLst/>
            <a:ahLst/>
            <a:cxnLst/>
            <a:rect l="l" t="t" r="r" b="b"/>
            <a:pathLst>
              <a:path w="61" h="190" extrusionOk="0">
                <a:moveTo>
                  <a:pt x="50" y="0"/>
                </a:moveTo>
                <a:cubicBezTo>
                  <a:pt x="20" y="20"/>
                  <a:pt x="1" y="50"/>
                  <a:pt x="1" y="90"/>
                </a:cubicBezTo>
                <a:cubicBezTo>
                  <a:pt x="1" y="140"/>
                  <a:pt x="20" y="170"/>
                  <a:pt x="60" y="189"/>
                </a:cubicBezTo>
                <a:lnTo>
                  <a:pt x="5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2"/>
          <p:cNvSpPr/>
          <p:nvPr/>
        </p:nvSpPr>
        <p:spPr>
          <a:xfrm>
            <a:off x="7694333" y="3949716"/>
            <a:ext cx="4797" cy="13511"/>
          </a:xfrm>
          <a:custGeom>
            <a:avLst/>
            <a:gdLst/>
            <a:ahLst/>
            <a:cxnLst/>
            <a:rect l="l" t="t" r="r" b="b"/>
            <a:pathLst>
              <a:path w="71" h="200" extrusionOk="0">
                <a:moveTo>
                  <a:pt x="60" y="1"/>
                </a:moveTo>
                <a:cubicBezTo>
                  <a:pt x="20" y="10"/>
                  <a:pt x="1" y="50"/>
                  <a:pt x="1" y="100"/>
                </a:cubicBezTo>
                <a:cubicBezTo>
                  <a:pt x="1" y="140"/>
                  <a:pt x="20" y="180"/>
                  <a:pt x="70" y="199"/>
                </a:cubicBezTo>
                <a:lnTo>
                  <a:pt x="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"/>
          <p:cNvSpPr/>
          <p:nvPr/>
        </p:nvSpPr>
        <p:spPr>
          <a:xfrm>
            <a:off x="7694333" y="4026325"/>
            <a:ext cx="5472" cy="13511"/>
          </a:xfrm>
          <a:custGeom>
            <a:avLst/>
            <a:gdLst/>
            <a:ahLst/>
            <a:cxnLst/>
            <a:rect l="l" t="t" r="r" b="b"/>
            <a:pathLst>
              <a:path w="81" h="200" extrusionOk="0">
                <a:moveTo>
                  <a:pt x="70" y="1"/>
                </a:moveTo>
                <a:cubicBezTo>
                  <a:pt x="30" y="11"/>
                  <a:pt x="1" y="50"/>
                  <a:pt x="1" y="100"/>
                </a:cubicBezTo>
                <a:cubicBezTo>
                  <a:pt x="1" y="150"/>
                  <a:pt x="30" y="190"/>
                  <a:pt x="80" y="200"/>
                </a:cubicBezTo>
                <a:lnTo>
                  <a:pt x="7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"/>
          <p:cNvSpPr/>
          <p:nvPr/>
        </p:nvSpPr>
        <p:spPr>
          <a:xfrm>
            <a:off x="7694333" y="4102935"/>
            <a:ext cx="6148" cy="14187"/>
          </a:xfrm>
          <a:custGeom>
            <a:avLst/>
            <a:gdLst/>
            <a:ahLst/>
            <a:cxnLst/>
            <a:rect l="l" t="t" r="r" b="b"/>
            <a:pathLst>
              <a:path w="91" h="210" extrusionOk="0">
                <a:moveTo>
                  <a:pt x="80" y="1"/>
                </a:moveTo>
                <a:cubicBezTo>
                  <a:pt x="30" y="11"/>
                  <a:pt x="1" y="50"/>
                  <a:pt x="1" y="110"/>
                </a:cubicBezTo>
                <a:cubicBezTo>
                  <a:pt x="1" y="160"/>
                  <a:pt x="30" y="200"/>
                  <a:pt x="90" y="210"/>
                </a:cubicBezTo>
                <a:lnTo>
                  <a:pt x="8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2"/>
          <p:cNvSpPr/>
          <p:nvPr/>
        </p:nvSpPr>
        <p:spPr>
          <a:xfrm>
            <a:off x="7694333" y="4179544"/>
            <a:ext cx="6823" cy="14863"/>
          </a:xfrm>
          <a:custGeom>
            <a:avLst/>
            <a:gdLst/>
            <a:ahLst/>
            <a:cxnLst/>
            <a:rect l="l" t="t" r="r" b="b"/>
            <a:pathLst>
              <a:path w="101" h="220" extrusionOk="0">
                <a:moveTo>
                  <a:pt x="90" y="1"/>
                </a:moveTo>
                <a:cubicBezTo>
                  <a:pt x="40" y="11"/>
                  <a:pt x="1" y="51"/>
                  <a:pt x="1" y="110"/>
                </a:cubicBezTo>
                <a:cubicBezTo>
                  <a:pt x="1" y="170"/>
                  <a:pt x="40" y="210"/>
                  <a:pt x="100" y="220"/>
                </a:cubicBezTo>
                <a:lnTo>
                  <a:pt x="9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2"/>
          <p:cNvSpPr/>
          <p:nvPr/>
        </p:nvSpPr>
        <p:spPr>
          <a:xfrm>
            <a:off x="7694333" y="4256153"/>
            <a:ext cx="6823" cy="14863"/>
          </a:xfrm>
          <a:custGeom>
            <a:avLst/>
            <a:gdLst/>
            <a:ahLst/>
            <a:cxnLst/>
            <a:rect l="l" t="t" r="r" b="b"/>
            <a:pathLst>
              <a:path w="101" h="220" extrusionOk="0">
                <a:moveTo>
                  <a:pt x="100" y="1"/>
                </a:moveTo>
                <a:cubicBezTo>
                  <a:pt x="40" y="1"/>
                  <a:pt x="1" y="51"/>
                  <a:pt x="1" y="110"/>
                </a:cubicBezTo>
                <a:cubicBezTo>
                  <a:pt x="1" y="170"/>
                  <a:pt x="40" y="220"/>
                  <a:pt x="100" y="220"/>
                </a:cubicBezTo>
                <a:lnTo>
                  <a:pt x="10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7694333" y="4333437"/>
            <a:ext cx="7431" cy="14863"/>
          </a:xfrm>
          <a:custGeom>
            <a:avLst/>
            <a:gdLst/>
            <a:ahLst/>
            <a:cxnLst/>
            <a:rect l="l" t="t" r="r" b="b"/>
            <a:pathLst>
              <a:path w="110" h="220" extrusionOk="0">
                <a:moveTo>
                  <a:pt x="100" y="1"/>
                </a:moveTo>
                <a:cubicBezTo>
                  <a:pt x="40" y="1"/>
                  <a:pt x="1" y="51"/>
                  <a:pt x="1" y="110"/>
                </a:cubicBezTo>
                <a:cubicBezTo>
                  <a:pt x="1" y="170"/>
                  <a:pt x="40" y="220"/>
                  <a:pt x="100" y="220"/>
                </a:cubicBezTo>
                <a:cubicBezTo>
                  <a:pt x="110" y="220"/>
                  <a:pt x="110" y="210"/>
                  <a:pt x="110" y="210"/>
                </a:cubicBezTo>
                <a:lnTo>
                  <a:pt x="1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7694333" y="4410047"/>
            <a:ext cx="8107" cy="14863"/>
          </a:xfrm>
          <a:custGeom>
            <a:avLst/>
            <a:gdLst/>
            <a:ahLst/>
            <a:cxnLst/>
            <a:rect l="l" t="t" r="r" b="b"/>
            <a:pathLst>
              <a:path w="120" h="220" extrusionOk="0">
                <a:moveTo>
                  <a:pt x="100" y="1"/>
                </a:moveTo>
                <a:cubicBezTo>
                  <a:pt x="40" y="1"/>
                  <a:pt x="1" y="51"/>
                  <a:pt x="1" y="110"/>
                </a:cubicBezTo>
                <a:cubicBezTo>
                  <a:pt x="1" y="170"/>
                  <a:pt x="40" y="220"/>
                  <a:pt x="100" y="220"/>
                </a:cubicBezTo>
                <a:cubicBezTo>
                  <a:pt x="110" y="220"/>
                  <a:pt x="120" y="220"/>
                  <a:pt x="120" y="210"/>
                </a:cubicBezTo>
                <a:lnTo>
                  <a:pt x="12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2"/>
          <p:cNvSpPr/>
          <p:nvPr/>
        </p:nvSpPr>
        <p:spPr>
          <a:xfrm>
            <a:off x="7694333" y="4486723"/>
            <a:ext cx="8782" cy="14795"/>
          </a:xfrm>
          <a:custGeom>
            <a:avLst/>
            <a:gdLst/>
            <a:ahLst/>
            <a:cxnLst/>
            <a:rect l="l" t="t" r="r" b="b"/>
            <a:pathLst>
              <a:path w="130" h="219" extrusionOk="0">
                <a:moveTo>
                  <a:pt x="100" y="0"/>
                </a:moveTo>
                <a:cubicBezTo>
                  <a:pt x="40" y="0"/>
                  <a:pt x="1" y="50"/>
                  <a:pt x="1" y="109"/>
                </a:cubicBezTo>
                <a:cubicBezTo>
                  <a:pt x="1" y="169"/>
                  <a:pt x="40" y="219"/>
                  <a:pt x="100" y="219"/>
                </a:cubicBezTo>
                <a:lnTo>
                  <a:pt x="130" y="219"/>
                </a:lnTo>
                <a:lnTo>
                  <a:pt x="130" y="10"/>
                </a:lnTo>
                <a:cubicBezTo>
                  <a:pt x="120" y="10"/>
                  <a:pt x="110" y="0"/>
                  <a:pt x="10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2"/>
          <p:cNvSpPr/>
          <p:nvPr/>
        </p:nvSpPr>
        <p:spPr>
          <a:xfrm>
            <a:off x="1440151" y="552433"/>
            <a:ext cx="6263729" cy="575387"/>
          </a:xfrm>
          <a:custGeom>
            <a:avLst/>
            <a:gdLst/>
            <a:ahLst/>
            <a:cxnLst/>
            <a:rect l="l" t="t" r="r" b="b"/>
            <a:pathLst>
              <a:path w="92717" h="8517" extrusionOk="0">
                <a:moveTo>
                  <a:pt x="1274" y="1"/>
                </a:moveTo>
                <a:cubicBezTo>
                  <a:pt x="567" y="1"/>
                  <a:pt x="0" y="568"/>
                  <a:pt x="0" y="1274"/>
                </a:cubicBezTo>
                <a:lnTo>
                  <a:pt x="0" y="7770"/>
                </a:lnTo>
                <a:cubicBezTo>
                  <a:pt x="0" y="8178"/>
                  <a:pt x="329" y="8516"/>
                  <a:pt x="746" y="8516"/>
                </a:cubicBezTo>
                <a:lnTo>
                  <a:pt x="91981" y="8516"/>
                </a:lnTo>
                <a:cubicBezTo>
                  <a:pt x="92389" y="8516"/>
                  <a:pt x="92717" y="8178"/>
                  <a:pt x="92717" y="7770"/>
                </a:cubicBezTo>
                <a:lnTo>
                  <a:pt x="92717" y="1274"/>
                </a:lnTo>
                <a:cubicBezTo>
                  <a:pt x="92717" y="568"/>
                  <a:pt x="92150" y="1"/>
                  <a:pt x="91453" y="1"/>
                </a:cubicBez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2"/>
          <p:cNvSpPr/>
          <p:nvPr/>
        </p:nvSpPr>
        <p:spPr>
          <a:xfrm>
            <a:off x="6851816" y="776113"/>
            <a:ext cx="144900" cy="1449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7080616" y="776113"/>
            <a:ext cx="144900" cy="1449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7309416" y="776113"/>
            <a:ext cx="144900" cy="144900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2"/>
          <p:cNvPicPr preferRelativeResize="0"/>
          <p:nvPr/>
        </p:nvPicPr>
        <p:blipFill rotWithShape="1">
          <a:blip r:embed="rId2">
            <a:alphaModFix/>
          </a:blip>
          <a:srcRect l="15881" t="21982" r="15956" b="10399"/>
          <a:stretch/>
        </p:blipFill>
        <p:spPr>
          <a:xfrm>
            <a:off x="1452500" y="1130750"/>
            <a:ext cx="6232877" cy="347785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2"/>
          <p:cNvSpPr/>
          <p:nvPr/>
        </p:nvSpPr>
        <p:spPr>
          <a:xfrm rot="-676558">
            <a:off x="341091" y="1209903"/>
            <a:ext cx="737548" cy="1228818"/>
          </a:xfrm>
          <a:custGeom>
            <a:avLst/>
            <a:gdLst/>
            <a:ahLst/>
            <a:cxnLst/>
            <a:rect l="l" t="t" r="r" b="b"/>
            <a:pathLst>
              <a:path w="10874" h="18117" fill="none" extrusionOk="0">
                <a:moveTo>
                  <a:pt x="10784" y="4587"/>
                </a:moveTo>
                <a:cubicBezTo>
                  <a:pt x="10873" y="4030"/>
                  <a:pt x="10575" y="3492"/>
                  <a:pt x="10287" y="3005"/>
                </a:cubicBezTo>
                <a:cubicBezTo>
                  <a:pt x="9511" y="1702"/>
                  <a:pt x="8516" y="249"/>
                  <a:pt x="7004" y="110"/>
                </a:cubicBezTo>
                <a:cubicBezTo>
                  <a:pt x="5899" y="1"/>
                  <a:pt x="4815" y="707"/>
                  <a:pt x="4298" y="1682"/>
                </a:cubicBezTo>
                <a:cubicBezTo>
                  <a:pt x="3770" y="2657"/>
                  <a:pt x="3761" y="3851"/>
                  <a:pt x="4079" y="4915"/>
                </a:cubicBezTo>
                <a:cubicBezTo>
                  <a:pt x="4318" y="5721"/>
                  <a:pt x="4775" y="6507"/>
                  <a:pt x="5521" y="6885"/>
                </a:cubicBezTo>
                <a:cubicBezTo>
                  <a:pt x="6267" y="7263"/>
                  <a:pt x="7332" y="7064"/>
                  <a:pt x="7710" y="6318"/>
                </a:cubicBezTo>
                <a:cubicBezTo>
                  <a:pt x="8058" y="5631"/>
                  <a:pt x="7690" y="4726"/>
                  <a:pt x="7014" y="4358"/>
                </a:cubicBezTo>
                <a:cubicBezTo>
                  <a:pt x="6337" y="3980"/>
                  <a:pt x="5472" y="4099"/>
                  <a:pt x="4825" y="4497"/>
                </a:cubicBezTo>
                <a:cubicBezTo>
                  <a:pt x="4467" y="4726"/>
                  <a:pt x="4149" y="5024"/>
                  <a:pt x="3959" y="5402"/>
                </a:cubicBezTo>
                <a:cubicBezTo>
                  <a:pt x="3412" y="6437"/>
                  <a:pt x="3850" y="7691"/>
                  <a:pt x="4089" y="8835"/>
                </a:cubicBezTo>
                <a:cubicBezTo>
                  <a:pt x="4357" y="10118"/>
                  <a:pt x="4377" y="11461"/>
                  <a:pt x="4129" y="12744"/>
                </a:cubicBezTo>
                <a:cubicBezTo>
                  <a:pt x="4029" y="13291"/>
                  <a:pt x="3860" y="13858"/>
                  <a:pt x="3442" y="14226"/>
                </a:cubicBezTo>
                <a:cubicBezTo>
                  <a:pt x="3184" y="14445"/>
                  <a:pt x="2845" y="14575"/>
                  <a:pt x="2507" y="14644"/>
                </a:cubicBezTo>
                <a:cubicBezTo>
                  <a:pt x="1443" y="14833"/>
                  <a:pt x="159" y="14187"/>
                  <a:pt x="80" y="13122"/>
                </a:cubicBezTo>
                <a:cubicBezTo>
                  <a:pt x="0" y="12038"/>
                  <a:pt x="1234" y="11202"/>
                  <a:pt x="2298" y="11371"/>
                </a:cubicBezTo>
                <a:cubicBezTo>
                  <a:pt x="3373" y="11530"/>
                  <a:pt x="4208" y="12386"/>
                  <a:pt x="4755" y="13321"/>
                </a:cubicBezTo>
                <a:cubicBezTo>
                  <a:pt x="5302" y="14256"/>
                  <a:pt x="5641" y="15311"/>
                  <a:pt x="6198" y="16236"/>
                </a:cubicBezTo>
                <a:cubicBezTo>
                  <a:pt x="6755" y="17161"/>
                  <a:pt x="7630" y="17997"/>
                  <a:pt x="8705" y="18116"/>
                </a:cubicBezTo>
              </a:path>
            </a:pathLst>
          </a:custGeom>
          <a:noFill/>
          <a:ln w="28575" cap="rnd" cmpd="sng">
            <a:solidFill>
              <a:schemeClr val="dk1"/>
            </a:solidFill>
            <a:prstDash val="solid"/>
            <a:miter lim="994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"/>
          <p:cNvSpPr txBox="1">
            <a:spLocks noGrp="1"/>
          </p:cNvSpPr>
          <p:nvPr>
            <p:ph type="ctrTitle"/>
          </p:nvPr>
        </p:nvSpPr>
        <p:spPr>
          <a:xfrm>
            <a:off x="2635500" y="863181"/>
            <a:ext cx="3873000" cy="6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1800" b="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5" name="Google Shape;75;p2"/>
          <p:cNvSpPr txBox="1">
            <a:spLocks noGrp="1"/>
          </p:cNvSpPr>
          <p:nvPr>
            <p:ph type="subTitle" idx="1"/>
          </p:nvPr>
        </p:nvSpPr>
        <p:spPr>
          <a:xfrm>
            <a:off x="3158850" y="4009100"/>
            <a:ext cx="2826300" cy="6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oogle Shape;258;p6"/>
          <p:cNvGrpSpPr/>
          <p:nvPr/>
        </p:nvGrpSpPr>
        <p:grpSpPr>
          <a:xfrm>
            <a:off x="0" y="-9279"/>
            <a:ext cx="9144000" cy="5143640"/>
            <a:chOff x="0" y="-9279"/>
            <a:chExt cx="9144000" cy="5143640"/>
          </a:xfrm>
        </p:grpSpPr>
        <p:cxnSp>
          <p:nvCxnSpPr>
            <p:cNvPr id="259" name="Google Shape;259;p6"/>
            <p:cNvCxnSpPr/>
            <p:nvPr/>
          </p:nvCxnSpPr>
          <p:spPr>
            <a:xfrm>
              <a:off x="0" y="1379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0" name="Google Shape;260;p6"/>
            <p:cNvCxnSpPr/>
            <p:nvPr/>
          </p:nvCxnSpPr>
          <p:spPr>
            <a:xfrm>
              <a:off x="0" y="48722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1" name="Google Shape;261;p6"/>
            <p:cNvCxnSpPr/>
            <p:nvPr/>
          </p:nvCxnSpPr>
          <p:spPr>
            <a:xfrm>
              <a:off x="0" y="83655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2" name="Google Shape;262;p6"/>
            <p:cNvCxnSpPr/>
            <p:nvPr/>
          </p:nvCxnSpPr>
          <p:spPr>
            <a:xfrm>
              <a:off x="0" y="118587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3" name="Google Shape;263;p6"/>
            <p:cNvCxnSpPr/>
            <p:nvPr/>
          </p:nvCxnSpPr>
          <p:spPr>
            <a:xfrm>
              <a:off x="0" y="15352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4" name="Google Shape;264;p6"/>
            <p:cNvCxnSpPr/>
            <p:nvPr/>
          </p:nvCxnSpPr>
          <p:spPr>
            <a:xfrm>
              <a:off x="0" y="188452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5" name="Google Shape;265;p6"/>
            <p:cNvCxnSpPr/>
            <p:nvPr/>
          </p:nvCxnSpPr>
          <p:spPr>
            <a:xfrm>
              <a:off x="0" y="223385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6" name="Google Shape;266;p6"/>
            <p:cNvCxnSpPr/>
            <p:nvPr/>
          </p:nvCxnSpPr>
          <p:spPr>
            <a:xfrm>
              <a:off x="0" y="258317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7" name="Google Shape;267;p6"/>
            <p:cNvCxnSpPr/>
            <p:nvPr/>
          </p:nvCxnSpPr>
          <p:spPr>
            <a:xfrm>
              <a:off x="0" y="29325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8" name="Google Shape;268;p6"/>
            <p:cNvCxnSpPr/>
            <p:nvPr/>
          </p:nvCxnSpPr>
          <p:spPr>
            <a:xfrm>
              <a:off x="0" y="328182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9" name="Google Shape;269;p6"/>
            <p:cNvCxnSpPr/>
            <p:nvPr/>
          </p:nvCxnSpPr>
          <p:spPr>
            <a:xfrm>
              <a:off x="0" y="363115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0" name="Google Shape;270;p6"/>
            <p:cNvCxnSpPr/>
            <p:nvPr/>
          </p:nvCxnSpPr>
          <p:spPr>
            <a:xfrm>
              <a:off x="0" y="398047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1" name="Google Shape;271;p6"/>
            <p:cNvCxnSpPr/>
            <p:nvPr/>
          </p:nvCxnSpPr>
          <p:spPr>
            <a:xfrm>
              <a:off x="0" y="43298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2" name="Google Shape;272;p6"/>
            <p:cNvCxnSpPr/>
            <p:nvPr/>
          </p:nvCxnSpPr>
          <p:spPr>
            <a:xfrm>
              <a:off x="0" y="467912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3" name="Google Shape;273;p6"/>
            <p:cNvCxnSpPr/>
            <p:nvPr/>
          </p:nvCxnSpPr>
          <p:spPr>
            <a:xfrm>
              <a:off x="0" y="502845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74" name="Google Shape;274;p6"/>
            <p:cNvGrpSpPr/>
            <p:nvPr/>
          </p:nvGrpSpPr>
          <p:grpSpPr>
            <a:xfrm>
              <a:off x="254375" y="-9279"/>
              <a:ext cx="8644100" cy="5143640"/>
              <a:chOff x="330563" y="-180875"/>
              <a:chExt cx="8644100" cy="5349600"/>
            </a:xfrm>
          </p:grpSpPr>
          <p:cxnSp>
            <p:nvCxnSpPr>
              <p:cNvPr id="275" name="Google Shape;275;p6"/>
              <p:cNvCxnSpPr/>
              <p:nvPr/>
            </p:nvCxnSpPr>
            <p:spPr>
              <a:xfrm>
                <a:off x="3305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6" name="Google Shape;276;p6"/>
              <p:cNvCxnSpPr/>
              <p:nvPr/>
            </p:nvCxnSpPr>
            <p:spPr>
              <a:xfrm>
                <a:off x="67867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7" name="Google Shape;277;p6"/>
              <p:cNvCxnSpPr/>
              <p:nvPr/>
            </p:nvCxnSpPr>
            <p:spPr>
              <a:xfrm>
                <a:off x="102678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8" name="Google Shape;278;p6"/>
              <p:cNvCxnSpPr/>
              <p:nvPr/>
            </p:nvCxnSpPr>
            <p:spPr>
              <a:xfrm>
                <a:off x="137490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9" name="Google Shape;279;p6"/>
              <p:cNvCxnSpPr/>
              <p:nvPr/>
            </p:nvCxnSpPr>
            <p:spPr>
              <a:xfrm>
                <a:off x="172301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0" name="Google Shape;280;p6"/>
              <p:cNvCxnSpPr/>
              <p:nvPr/>
            </p:nvCxnSpPr>
            <p:spPr>
              <a:xfrm>
                <a:off x="207112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1" name="Google Shape;281;p6"/>
              <p:cNvCxnSpPr/>
              <p:nvPr/>
            </p:nvCxnSpPr>
            <p:spPr>
              <a:xfrm>
                <a:off x="241923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2" name="Google Shape;282;p6"/>
              <p:cNvCxnSpPr/>
              <p:nvPr/>
            </p:nvCxnSpPr>
            <p:spPr>
              <a:xfrm>
                <a:off x="276735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3" name="Google Shape;283;p6"/>
              <p:cNvCxnSpPr/>
              <p:nvPr/>
            </p:nvCxnSpPr>
            <p:spPr>
              <a:xfrm>
                <a:off x="31154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4" name="Google Shape;284;p6"/>
              <p:cNvCxnSpPr/>
              <p:nvPr/>
            </p:nvCxnSpPr>
            <p:spPr>
              <a:xfrm>
                <a:off x="346357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5" name="Google Shape;285;p6"/>
              <p:cNvCxnSpPr/>
              <p:nvPr/>
            </p:nvCxnSpPr>
            <p:spPr>
              <a:xfrm>
                <a:off x="381168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6" name="Google Shape;286;p6"/>
              <p:cNvCxnSpPr/>
              <p:nvPr/>
            </p:nvCxnSpPr>
            <p:spPr>
              <a:xfrm>
                <a:off x="415980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7" name="Google Shape;287;p6"/>
              <p:cNvCxnSpPr/>
              <p:nvPr/>
            </p:nvCxnSpPr>
            <p:spPr>
              <a:xfrm>
                <a:off x="450791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8" name="Google Shape;288;p6"/>
              <p:cNvCxnSpPr/>
              <p:nvPr/>
            </p:nvCxnSpPr>
            <p:spPr>
              <a:xfrm>
                <a:off x="485602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9" name="Google Shape;289;p6"/>
              <p:cNvCxnSpPr/>
              <p:nvPr/>
            </p:nvCxnSpPr>
            <p:spPr>
              <a:xfrm>
                <a:off x="520413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0" name="Google Shape;290;p6"/>
              <p:cNvCxnSpPr/>
              <p:nvPr/>
            </p:nvCxnSpPr>
            <p:spPr>
              <a:xfrm>
                <a:off x="555225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1" name="Google Shape;291;p6"/>
              <p:cNvCxnSpPr/>
              <p:nvPr/>
            </p:nvCxnSpPr>
            <p:spPr>
              <a:xfrm>
                <a:off x="59003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2" name="Google Shape;292;p6"/>
              <p:cNvCxnSpPr/>
              <p:nvPr/>
            </p:nvCxnSpPr>
            <p:spPr>
              <a:xfrm>
                <a:off x="624847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3" name="Google Shape;293;p6"/>
              <p:cNvCxnSpPr/>
              <p:nvPr/>
            </p:nvCxnSpPr>
            <p:spPr>
              <a:xfrm>
                <a:off x="659658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4" name="Google Shape;294;p6"/>
              <p:cNvCxnSpPr/>
              <p:nvPr/>
            </p:nvCxnSpPr>
            <p:spPr>
              <a:xfrm>
                <a:off x="694470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5" name="Google Shape;295;p6"/>
              <p:cNvCxnSpPr/>
              <p:nvPr/>
            </p:nvCxnSpPr>
            <p:spPr>
              <a:xfrm>
                <a:off x="729281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6" name="Google Shape;296;p6"/>
              <p:cNvCxnSpPr/>
              <p:nvPr/>
            </p:nvCxnSpPr>
            <p:spPr>
              <a:xfrm>
                <a:off x="764092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7" name="Google Shape;297;p6"/>
              <p:cNvCxnSpPr/>
              <p:nvPr/>
            </p:nvCxnSpPr>
            <p:spPr>
              <a:xfrm>
                <a:off x="798903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8" name="Google Shape;298;p6"/>
              <p:cNvCxnSpPr/>
              <p:nvPr/>
            </p:nvCxnSpPr>
            <p:spPr>
              <a:xfrm>
                <a:off x="833715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9" name="Google Shape;299;p6"/>
              <p:cNvCxnSpPr/>
              <p:nvPr/>
            </p:nvCxnSpPr>
            <p:spPr>
              <a:xfrm>
                <a:off x="86852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0" name="Google Shape;300;p6"/>
              <p:cNvCxnSpPr/>
              <p:nvPr/>
            </p:nvCxnSpPr>
            <p:spPr>
              <a:xfrm>
                <a:off x="89746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01" name="Google Shape;301;p6"/>
          <p:cNvSpPr/>
          <p:nvPr/>
        </p:nvSpPr>
        <p:spPr>
          <a:xfrm rot="-2108708">
            <a:off x="239979" y="2682166"/>
            <a:ext cx="737559" cy="1228835"/>
          </a:xfrm>
          <a:custGeom>
            <a:avLst/>
            <a:gdLst/>
            <a:ahLst/>
            <a:cxnLst/>
            <a:rect l="l" t="t" r="r" b="b"/>
            <a:pathLst>
              <a:path w="10874" h="18117" fill="none" extrusionOk="0">
                <a:moveTo>
                  <a:pt x="10784" y="4587"/>
                </a:moveTo>
                <a:cubicBezTo>
                  <a:pt x="10873" y="4030"/>
                  <a:pt x="10575" y="3492"/>
                  <a:pt x="10287" y="3005"/>
                </a:cubicBezTo>
                <a:cubicBezTo>
                  <a:pt x="9511" y="1702"/>
                  <a:pt x="8516" y="249"/>
                  <a:pt x="7004" y="110"/>
                </a:cubicBezTo>
                <a:cubicBezTo>
                  <a:pt x="5899" y="1"/>
                  <a:pt x="4815" y="707"/>
                  <a:pt x="4298" y="1682"/>
                </a:cubicBezTo>
                <a:cubicBezTo>
                  <a:pt x="3770" y="2657"/>
                  <a:pt x="3761" y="3851"/>
                  <a:pt x="4079" y="4915"/>
                </a:cubicBezTo>
                <a:cubicBezTo>
                  <a:pt x="4318" y="5721"/>
                  <a:pt x="4775" y="6507"/>
                  <a:pt x="5521" y="6885"/>
                </a:cubicBezTo>
                <a:cubicBezTo>
                  <a:pt x="6267" y="7263"/>
                  <a:pt x="7332" y="7064"/>
                  <a:pt x="7710" y="6318"/>
                </a:cubicBezTo>
                <a:cubicBezTo>
                  <a:pt x="8058" y="5631"/>
                  <a:pt x="7690" y="4726"/>
                  <a:pt x="7014" y="4358"/>
                </a:cubicBezTo>
                <a:cubicBezTo>
                  <a:pt x="6337" y="3980"/>
                  <a:pt x="5472" y="4099"/>
                  <a:pt x="4825" y="4497"/>
                </a:cubicBezTo>
                <a:cubicBezTo>
                  <a:pt x="4467" y="4726"/>
                  <a:pt x="4149" y="5024"/>
                  <a:pt x="3959" y="5402"/>
                </a:cubicBezTo>
                <a:cubicBezTo>
                  <a:pt x="3412" y="6437"/>
                  <a:pt x="3850" y="7691"/>
                  <a:pt x="4089" y="8835"/>
                </a:cubicBezTo>
                <a:cubicBezTo>
                  <a:pt x="4357" y="10118"/>
                  <a:pt x="4377" y="11461"/>
                  <a:pt x="4129" y="12744"/>
                </a:cubicBezTo>
                <a:cubicBezTo>
                  <a:pt x="4029" y="13291"/>
                  <a:pt x="3860" y="13858"/>
                  <a:pt x="3442" y="14226"/>
                </a:cubicBezTo>
                <a:cubicBezTo>
                  <a:pt x="3184" y="14445"/>
                  <a:pt x="2845" y="14575"/>
                  <a:pt x="2507" y="14644"/>
                </a:cubicBezTo>
                <a:cubicBezTo>
                  <a:pt x="1443" y="14833"/>
                  <a:pt x="159" y="14187"/>
                  <a:pt x="80" y="13122"/>
                </a:cubicBezTo>
                <a:cubicBezTo>
                  <a:pt x="0" y="12038"/>
                  <a:pt x="1234" y="11202"/>
                  <a:pt x="2298" y="11371"/>
                </a:cubicBezTo>
                <a:cubicBezTo>
                  <a:pt x="3373" y="11530"/>
                  <a:pt x="4208" y="12386"/>
                  <a:pt x="4755" y="13321"/>
                </a:cubicBezTo>
                <a:cubicBezTo>
                  <a:pt x="5302" y="14256"/>
                  <a:pt x="5641" y="15311"/>
                  <a:pt x="6198" y="16236"/>
                </a:cubicBezTo>
                <a:cubicBezTo>
                  <a:pt x="6755" y="17161"/>
                  <a:pt x="7630" y="17997"/>
                  <a:pt x="8705" y="18116"/>
                </a:cubicBezTo>
              </a:path>
            </a:pathLst>
          </a:custGeom>
          <a:noFill/>
          <a:ln w="28575" cap="rnd" cmpd="sng">
            <a:solidFill>
              <a:schemeClr val="dk1"/>
            </a:solidFill>
            <a:prstDash val="solid"/>
            <a:miter lim="994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6"/>
          <p:cNvSpPr/>
          <p:nvPr/>
        </p:nvSpPr>
        <p:spPr>
          <a:xfrm rot="2848518">
            <a:off x="7975113" y="1435777"/>
            <a:ext cx="696838" cy="1061543"/>
          </a:xfrm>
          <a:custGeom>
            <a:avLst/>
            <a:gdLst/>
            <a:ahLst/>
            <a:cxnLst/>
            <a:rect l="l" t="t" r="r" b="b"/>
            <a:pathLst>
              <a:path w="8686" h="13232" fill="none" extrusionOk="0">
                <a:moveTo>
                  <a:pt x="6407" y="13231"/>
                </a:moveTo>
                <a:cubicBezTo>
                  <a:pt x="5462" y="12356"/>
                  <a:pt x="4756" y="11172"/>
                  <a:pt x="4646" y="9889"/>
                </a:cubicBezTo>
                <a:cubicBezTo>
                  <a:pt x="4547" y="8606"/>
                  <a:pt x="5124" y="7233"/>
                  <a:pt x="6238" y="6596"/>
                </a:cubicBezTo>
                <a:cubicBezTo>
                  <a:pt x="6835" y="6248"/>
                  <a:pt x="7641" y="6148"/>
                  <a:pt x="8168" y="6596"/>
                </a:cubicBezTo>
                <a:cubicBezTo>
                  <a:pt x="8685" y="7034"/>
                  <a:pt x="8546" y="8098"/>
                  <a:pt x="7870" y="8198"/>
                </a:cubicBezTo>
                <a:cubicBezTo>
                  <a:pt x="7651" y="8228"/>
                  <a:pt x="7422" y="8158"/>
                  <a:pt x="7213" y="8088"/>
                </a:cubicBezTo>
                <a:cubicBezTo>
                  <a:pt x="6656" y="7909"/>
                  <a:pt x="6079" y="7710"/>
                  <a:pt x="5681" y="7272"/>
                </a:cubicBezTo>
                <a:cubicBezTo>
                  <a:pt x="5203" y="6745"/>
                  <a:pt x="5094" y="5969"/>
                  <a:pt x="5134" y="5263"/>
                </a:cubicBezTo>
                <a:cubicBezTo>
                  <a:pt x="5164" y="4547"/>
                  <a:pt x="5303" y="3830"/>
                  <a:pt x="5213" y="3114"/>
                </a:cubicBezTo>
                <a:cubicBezTo>
                  <a:pt x="5074" y="1980"/>
                  <a:pt x="4308" y="936"/>
                  <a:pt x="3264" y="468"/>
                </a:cubicBezTo>
                <a:cubicBezTo>
                  <a:pt x="2219" y="0"/>
                  <a:pt x="936" y="120"/>
                  <a:pt x="1" y="776"/>
                </a:cubicBezTo>
              </a:path>
            </a:pathLst>
          </a:custGeom>
          <a:noFill/>
          <a:ln w="28575" cap="rnd" cmpd="sng">
            <a:solidFill>
              <a:schemeClr val="dk1"/>
            </a:solidFill>
            <a:prstDash val="solid"/>
            <a:miter lim="994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6"/>
          <p:cNvSpPr/>
          <p:nvPr/>
        </p:nvSpPr>
        <p:spPr>
          <a:xfrm>
            <a:off x="717706" y="552423"/>
            <a:ext cx="7702644" cy="4034534"/>
          </a:xfrm>
          <a:custGeom>
            <a:avLst/>
            <a:gdLst/>
            <a:ahLst/>
            <a:cxnLst/>
            <a:rect l="l" t="t" r="r" b="b"/>
            <a:pathLst>
              <a:path w="92250" h="59720" extrusionOk="0">
                <a:moveTo>
                  <a:pt x="1563" y="1"/>
                </a:moveTo>
                <a:cubicBezTo>
                  <a:pt x="697" y="1"/>
                  <a:pt x="1" y="707"/>
                  <a:pt x="1" y="1563"/>
                </a:cubicBezTo>
                <a:lnTo>
                  <a:pt x="1" y="58148"/>
                </a:lnTo>
                <a:cubicBezTo>
                  <a:pt x="1" y="59013"/>
                  <a:pt x="697" y="59719"/>
                  <a:pt x="1563" y="59719"/>
                </a:cubicBezTo>
                <a:lnTo>
                  <a:pt x="90678" y="59719"/>
                </a:lnTo>
                <a:cubicBezTo>
                  <a:pt x="91543" y="59719"/>
                  <a:pt x="92250" y="59013"/>
                  <a:pt x="92250" y="58148"/>
                </a:cubicBezTo>
                <a:lnTo>
                  <a:pt x="92250" y="1563"/>
                </a:lnTo>
                <a:cubicBezTo>
                  <a:pt x="92250" y="707"/>
                  <a:pt x="91543" y="1"/>
                  <a:pt x="90678" y="1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6"/>
          <p:cNvSpPr/>
          <p:nvPr/>
        </p:nvSpPr>
        <p:spPr>
          <a:xfrm>
            <a:off x="691988" y="552423"/>
            <a:ext cx="7741638" cy="575387"/>
          </a:xfrm>
          <a:custGeom>
            <a:avLst/>
            <a:gdLst/>
            <a:ahLst/>
            <a:cxnLst/>
            <a:rect l="l" t="t" r="r" b="b"/>
            <a:pathLst>
              <a:path w="92717" h="8517" extrusionOk="0">
                <a:moveTo>
                  <a:pt x="1274" y="1"/>
                </a:moveTo>
                <a:cubicBezTo>
                  <a:pt x="567" y="1"/>
                  <a:pt x="0" y="568"/>
                  <a:pt x="0" y="1274"/>
                </a:cubicBezTo>
                <a:lnTo>
                  <a:pt x="0" y="7770"/>
                </a:lnTo>
                <a:cubicBezTo>
                  <a:pt x="0" y="8178"/>
                  <a:pt x="329" y="8516"/>
                  <a:pt x="746" y="8516"/>
                </a:cubicBezTo>
                <a:lnTo>
                  <a:pt x="91981" y="8516"/>
                </a:lnTo>
                <a:cubicBezTo>
                  <a:pt x="92389" y="8516"/>
                  <a:pt x="92717" y="8178"/>
                  <a:pt x="92717" y="7770"/>
                </a:cubicBezTo>
                <a:lnTo>
                  <a:pt x="92717" y="1274"/>
                </a:lnTo>
                <a:cubicBezTo>
                  <a:pt x="92717" y="568"/>
                  <a:pt x="92150" y="1"/>
                  <a:pt x="91453" y="1"/>
                </a:cubicBez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6"/>
          <p:cNvSpPr/>
          <p:nvPr/>
        </p:nvSpPr>
        <p:spPr>
          <a:xfrm>
            <a:off x="7581826" y="776113"/>
            <a:ext cx="144900" cy="1449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6"/>
          <p:cNvSpPr/>
          <p:nvPr/>
        </p:nvSpPr>
        <p:spPr>
          <a:xfrm>
            <a:off x="7810626" y="776113"/>
            <a:ext cx="144900" cy="1449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6"/>
          <p:cNvSpPr/>
          <p:nvPr/>
        </p:nvSpPr>
        <p:spPr>
          <a:xfrm>
            <a:off x="8039426" y="776113"/>
            <a:ext cx="144900" cy="144900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6"/>
          <p:cNvSpPr txBox="1">
            <a:spLocks noGrp="1"/>
          </p:cNvSpPr>
          <p:nvPr>
            <p:ph type="ctrTitle"/>
          </p:nvPr>
        </p:nvSpPr>
        <p:spPr>
          <a:xfrm>
            <a:off x="2561800" y="445171"/>
            <a:ext cx="4020300" cy="9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pic>
        <p:nvPicPr>
          <p:cNvPr id="309" name="Google Shape;309;p6"/>
          <p:cNvPicPr preferRelativeResize="0"/>
          <p:nvPr/>
        </p:nvPicPr>
        <p:blipFill rotWithShape="1">
          <a:blip r:embed="rId2">
            <a:alphaModFix/>
          </a:blip>
          <a:srcRect l="7663" t="25024" r="8118" b="10397"/>
          <a:stretch/>
        </p:blipFill>
        <p:spPr>
          <a:xfrm>
            <a:off x="701100" y="1287025"/>
            <a:ext cx="7701326" cy="33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6"/>
          <p:cNvSpPr/>
          <p:nvPr/>
        </p:nvSpPr>
        <p:spPr>
          <a:xfrm>
            <a:off x="533850" y="445184"/>
            <a:ext cx="457626" cy="376530"/>
          </a:xfrm>
          <a:custGeom>
            <a:avLst/>
            <a:gdLst/>
            <a:ahLst/>
            <a:cxnLst/>
            <a:rect l="l" t="t" r="r" b="b"/>
            <a:pathLst>
              <a:path w="5801" h="4773" extrusionOk="0">
                <a:moveTo>
                  <a:pt x="3977" y="1"/>
                </a:moveTo>
                <a:cubicBezTo>
                  <a:pt x="3560" y="1"/>
                  <a:pt x="3142" y="174"/>
                  <a:pt x="2836" y="487"/>
                </a:cubicBezTo>
                <a:lnTo>
                  <a:pt x="2816" y="497"/>
                </a:lnTo>
                <a:cubicBezTo>
                  <a:pt x="2514" y="212"/>
                  <a:pt x="2127" y="69"/>
                  <a:pt x="1740" y="69"/>
                </a:cubicBezTo>
                <a:cubicBezTo>
                  <a:pt x="1237" y="69"/>
                  <a:pt x="734" y="311"/>
                  <a:pt x="419" y="795"/>
                </a:cubicBezTo>
                <a:cubicBezTo>
                  <a:pt x="1" y="1422"/>
                  <a:pt x="140" y="2258"/>
                  <a:pt x="667" y="2795"/>
                </a:cubicBezTo>
                <a:lnTo>
                  <a:pt x="2528" y="4645"/>
                </a:lnTo>
                <a:cubicBezTo>
                  <a:pt x="2607" y="4730"/>
                  <a:pt x="2712" y="4772"/>
                  <a:pt x="2816" y="4772"/>
                </a:cubicBezTo>
                <a:cubicBezTo>
                  <a:pt x="2920" y="4772"/>
                  <a:pt x="3025" y="4730"/>
                  <a:pt x="3105" y="4645"/>
                </a:cubicBezTo>
                <a:lnTo>
                  <a:pt x="5074" y="2686"/>
                </a:lnTo>
                <a:cubicBezTo>
                  <a:pt x="5800" y="1959"/>
                  <a:pt x="5661" y="696"/>
                  <a:pt x="4656" y="169"/>
                </a:cubicBezTo>
                <a:cubicBezTo>
                  <a:pt x="4443" y="55"/>
                  <a:pt x="4210" y="1"/>
                  <a:pt x="3977" y="1"/>
                </a:cubicBezTo>
                <a:close/>
              </a:path>
            </a:pathLst>
          </a:cu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6"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1" name="Google Shape;741;p14"/>
          <p:cNvGrpSpPr/>
          <p:nvPr/>
        </p:nvGrpSpPr>
        <p:grpSpPr>
          <a:xfrm>
            <a:off x="0" y="-9279"/>
            <a:ext cx="9144000" cy="5143640"/>
            <a:chOff x="0" y="-9279"/>
            <a:chExt cx="9144000" cy="5143640"/>
          </a:xfrm>
        </p:grpSpPr>
        <p:cxnSp>
          <p:nvCxnSpPr>
            <p:cNvPr id="742" name="Google Shape;742;p14"/>
            <p:cNvCxnSpPr/>
            <p:nvPr/>
          </p:nvCxnSpPr>
          <p:spPr>
            <a:xfrm>
              <a:off x="0" y="1379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3" name="Google Shape;743;p14"/>
            <p:cNvCxnSpPr/>
            <p:nvPr/>
          </p:nvCxnSpPr>
          <p:spPr>
            <a:xfrm>
              <a:off x="0" y="48722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4" name="Google Shape;744;p14"/>
            <p:cNvCxnSpPr/>
            <p:nvPr/>
          </p:nvCxnSpPr>
          <p:spPr>
            <a:xfrm>
              <a:off x="0" y="83655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5" name="Google Shape;745;p14"/>
            <p:cNvCxnSpPr/>
            <p:nvPr/>
          </p:nvCxnSpPr>
          <p:spPr>
            <a:xfrm>
              <a:off x="0" y="118587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6" name="Google Shape;746;p14"/>
            <p:cNvCxnSpPr/>
            <p:nvPr/>
          </p:nvCxnSpPr>
          <p:spPr>
            <a:xfrm>
              <a:off x="0" y="15352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7" name="Google Shape;747;p14"/>
            <p:cNvCxnSpPr/>
            <p:nvPr/>
          </p:nvCxnSpPr>
          <p:spPr>
            <a:xfrm>
              <a:off x="0" y="188452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8" name="Google Shape;748;p14"/>
            <p:cNvCxnSpPr/>
            <p:nvPr/>
          </p:nvCxnSpPr>
          <p:spPr>
            <a:xfrm>
              <a:off x="0" y="223385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9" name="Google Shape;749;p14"/>
            <p:cNvCxnSpPr/>
            <p:nvPr/>
          </p:nvCxnSpPr>
          <p:spPr>
            <a:xfrm>
              <a:off x="0" y="258317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0" name="Google Shape;750;p14"/>
            <p:cNvCxnSpPr/>
            <p:nvPr/>
          </p:nvCxnSpPr>
          <p:spPr>
            <a:xfrm>
              <a:off x="0" y="29325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1" name="Google Shape;751;p14"/>
            <p:cNvCxnSpPr/>
            <p:nvPr/>
          </p:nvCxnSpPr>
          <p:spPr>
            <a:xfrm>
              <a:off x="0" y="328182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2" name="Google Shape;752;p14"/>
            <p:cNvCxnSpPr/>
            <p:nvPr/>
          </p:nvCxnSpPr>
          <p:spPr>
            <a:xfrm>
              <a:off x="0" y="363115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3" name="Google Shape;753;p14"/>
            <p:cNvCxnSpPr/>
            <p:nvPr/>
          </p:nvCxnSpPr>
          <p:spPr>
            <a:xfrm>
              <a:off x="0" y="398047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4" name="Google Shape;754;p14"/>
            <p:cNvCxnSpPr/>
            <p:nvPr/>
          </p:nvCxnSpPr>
          <p:spPr>
            <a:xfrm>
              <a:off x="0" y="43298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5" name="Google Shape;755;p14"/>
            <p:cNvCxnSpPr/>
            <p:nvPr/>
          </p:nvCxnSpPr>
          <p:spPr>
            <a:xfrm>
              <a:off x="0" y="467912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6" name="Google Shape;756;p14"/>
            <p:cNvCxnSpPr/>
            <p:nvPr/>
          </p:nvCxnSpPr>
          <p:spPr>
            <a:xfrm>
              <a:off x="0" y="502845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57" name="Google Shape;757;p14"/>
            <p:cNvGrpSpPr/>
            <p:nvPr/>
          </p:nvGrpSpPr>
          <p:grpSpPr>
            <a:xfrm>
              <a:off x="254375" y="-9279"/>
              <a:ext cx="8644100" cy="5143640"/>
              <a:chOff x="330563" y="-180875"/>
              <a:chExt cx="8644100" cy="5349600"/>
            </a:xfrm>
          </p:grpSpPr>
          <p:cxnSp>
            <p:nvCxnSpPr>
              <p:cNvPr id="758" name="Google Shape;758;p14"/>
              <p:cNvCxnSpPr/>
              <p:nvPr/>
            </p:nvCxnSpPr>
            <p:spPr>
              <a:xfrm>
                <a:off x="3305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9" name="Google Shape;759;p14"/>
              <p:cNvCxnSpPr/>
              <p:nvPr/>
            </p:nvCxnSpPr>
            <p:spPr>
              <a:xfrm>
                <a:off x="67867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0" name="Google Shape;760;p14"/>
              <p:cNvCxnSpPr/>
              <p:nvPr/>
            </p:nvCxnSpPr>
            <p:spPr>
              <a:xfrm>
                <a:off x="102678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1" name="Google Shape;761;p14"/>
              <p:cNvCxnSpPr/>
              <p:nvPr/>
            </p:nvCxnSpPr>
            <p:spPr>
              <a:xfrm>
                <a:off x="137490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2" name="Google Shape;762;p14"/>
              <p:cNvCxnSpPr/>
              <p:nvPr/>
            </p:nvCxnSpPr>
            <p:spPr>
              <a:xfrm>
                <a:off x="172301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3" name="Google Shape;763;p14"/>
              <p:cNvCxnSpPr/>
              <p:nvPr/>
            </p:nvCxnSpPr>
            <p:spPr>
              <a:xfrm>
                <a:off x="207112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4" name="Google Shape;764;p14"/>
              <p:cNvCxnSpPr/>
              <p:nvPr/>
            </p:nvCxnSpPr>
            <p:spPr>
              <a:xfrm>
                <a:off x="241923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5" name="Google Shape;765;p14"/>
              <p:cNvCxnSpPr/>
              <p:nvPr/>
            </p:nvCxnSpPr>
            <p:spPr>
              <a:xfrm>
                <a:off x="276735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6" name="Google Shape;766;p14"/>
              <p:cNvCxnSpPr/>
              <p:nvPr/>
            </p:nvCxnSpPr>
            <p:spPr>
              <a:xfrm>
                <a:off x="31154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7" name="Google Shape;767;p14"/>
              <p:cNvCxnSpPr/>
              <p:nvPr/>
            </p:nvCxnSpPr>
            <p:spPr>
              <a:xfrm>
                <a:off x="346357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8" name="Google Shape;768;p14"/>
              <p:cNvCxnSpPr/>
              <p:nvPr/>
            </p:nvCxnSpPr>
            <p:spPr>
              <a:xfrm>
                <a:off x="381168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9" name="Google Shape;769;p14"/>
              <p:cNvCxnSpPr/>
              <p:nvPr/>
            </p:nvCxnSpPr>
            <p:spPr>
              <a:xfrm>
                <a:off x="415980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0" name="Google Shape;770;p14"/>
              <p:cNvCxnSpPr/>
              <p:nvPr/>
            </p:nvCxnSpPr>
            <p:spPr>
              <a:xfrm>
                <a:off x="450791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1" name="Google Shape;771;p14"/>
              <p:cNvCxnSpPr/>
              <p:nvPr/>
            </p:nvCxnSpPr>
            <p:spPr>
              <a:xfrm>
                <a:off x="485602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2" name="Google Shape;772;p14"/>
              <p:cNvCxnSpPr/>
              <p:nvPr/>
            </p:nvCxnSpPr>
            <p:spPr>
              <a:xfrm>
                <a:off x="520413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3" name="Google Shape;773;p14"/>
              <p:cNvCxnSpPr/>
              <p:nvPr/>
            </p:nvCxnSpPr>
            <p:spPr>
              <a:xfrm>
                <a:off x="555225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4" name="Google Shape;774;p14"/>
              <p:cNvCxnSpPr/>
              <p:nvPr/>
            </p:nvCxnSpPr>
            <p:spPr>
              <a:xfrm>
                <a:off x="59003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5" name="Google Shape;775;p14"/>
              <p:cNvCxnSpPr/>
              <p:nvPr/>
            </p:nvCxnSpPr>
            <p:spPr>
              <a:xfrm>
                <a:off x="624847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6" name="Google Shape;776;p14"/>
              <p:cNvCxnSpPr/>
              <p:nvPr/>
            </p:nvCxnSpPr>
            <p:spPr>
              <a:xfrm>
                <a:off x="659658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7" name="Google Shape;777;p14"/>
              <p:cNvCxnSpPr/>
              <p:nvPr/>
            </p:nvCxnSpPr>
            <p:spPr>
              <a:xfrm>
                <a:off x="694470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8" name="Google Shape;778;p14"/>
              <p:cNvCxnSpPr/>
              <p:nvPr/>
            </p:nvCxnSpPr>
            <p:spPr>
              <a:xfrm>
                <a:off x="729281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9" name="Google Shape;779;p14"/>
              <p:cNvCxnSpPr/>
              <p:nvPr/>
            </p:nvCxnSpPr>
            <p:spPr>
              <a:xfrm>
                <a:off x="764092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0" name="Google Shape;780;p14"/>
              <p:cNvCxnSpPr/>
              <p:nvPr/>
            </p:nvCxnSpPr>
            <p:spPr>
              <a:xfrm>
                <a:off x="798903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1" name="Google Shape;781;p14"/>
              <p:cNvCxnSpPr/>
              <p:nvPr/>
            </p:nvCxnSpPr>
            <p:spPr>
              <a:xfrm>
                <a:off x="833715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2" name="Google Shape;782;p14"/>
              <p:cNvCxnSpPr/>
              <p:nvPr/>
            </p:nvCxnSpPr>
            <p:spPr>
              <a:xfrm>
                <a:off x="86852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3" name="Google Shape;783;p14"/>
              <p:cNvCxnSpPr/>
              <p:nvPr/>
            </p:nvCxnSpPr>
            <p:spPr>
              <a:xfrm>
                <a:off x="89746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784" name="Google Shape;784;p14"/>
          <p:cNvSpPr/>
          <p:nvPr/>
        </p:nvSpPr>
        <p:spPr>
          <a:xfrm rot="1562623" flipH="1">
            <a:off x="8247935" y="3107738"/>
            <a:ext cx="737553" cy="1228826"/>
          </a:xfrm>
          <a:custGeom>
            <a:avLst/>
            <a:gdLst/>
            <a:ahLst/>
            <a:cxnLst/>
            <a:rect l="l" t="t" r="r" b="b"/>
            <a:pathLst>
              <a:path w="10874" h="18117" fill="none" extrusionOk="0">
                <a:moveTo>
                  <a:pt x="10784" y="4587"/>
                </a:moveTo>
                <a:cubicBezTo>
                  <a:pt x="10873" y="4030"/>
                  <a:pt x="10575" y="3492"/>
                  <a:pt x="10287" y="3005"/>
                </a:cubicBezTo>
                <a:cubicBezTo>
                  <a:pt x="9511" y="1702"/>
                  <a:pt x="8516" y="249"/>
                  <a:pt x="7004" y="110"/>
                </a:cubicBezTo>
                <a:cubicBezTo>
                  <a:pt x="5899" y="1"/>
                  <a:pt x="4815" y="707"/>
                  <a:pt x="4298" y="1682"/>
                </a:cubicBezTo>
                <a:cubicBezTo>
                  <a:pt x="3770" y="2657"/>
                  <a:pt x="3761" y="3851"/>
                  <a:pt x="4079" y="4915"/>
                </a:cubicBezTo>
                <a:cubicBezTo>
                  <a:pt x="4318" y="5721"/>
                  <a:pt x="4775" y="6507"/>
                  <a:pt x="5521" y="6885"/>
                </a:cubicBezTo>
                <a:cubicBezTo>
                  <a:pt x="6267" y="7263"/>
                  <a:pt x="7332" y="7064"/>
                  <a:pt x="7710" y="6318"/>
                </a:cubicBezTo>
                <a:cubicBezTo>
                  <a:pt x="8058" y="5631"/>
                  <a:pt x="7690" y="4726"/>
                  <a:pt x="7014" y="4358"/>
                </a:cubicBezTo>
                <a:cubicBezTo>
                  <a:pt x="6337" y="3980"/>
                  <a:pt x="5472" y="4099"/>
                  <a:pt x="4825" y="4497"/>
                </a:cubicBezTo>
                <a:cubicBezTo>
                  <a:pt x="4467" y="4726"/>
                  <a:pt x="4149" y="5024"/>
                  <a:pt x="3959" y="5402"/>
                </a:cubicBezTo>
                <a:cubicBezTo>
                  <a:pt x="3412" y="6437"/>
                  <a:pt x="3850" y="7691"/>
                  <a:pt x="4089" y="8835"/>
                </a:cubicBezTo>
                <a:cubicBezTo>
                  <a:pt x="4357" y="10118"/>
                  <a:pt x="4377" y="11461"/>
                  <a:pt x="4129" y="12744"/>
                </a:cubicBezTo>
                <a:cubicBezTo>
                  <a:pt x="4029" y="13291"/>
                  <a:pt x="3860" y="13858"/>
                  <a:pt x="3442" y="14226"/>
                </a:cubicBezTo>
                <a:cubicBezTo>
                  <a:pt x="3184" y="14445"/>
                  <a:pt x="2845" y="14575"/>
                  <a:pt x="2507" y="14644"/>
                </a:cubicBezTo>
                <a:cubicBezTo>
                  <a:pt x="1443" y="14833"/>
                  <a:pt x="159" y="14187"/>
                  <a:pt x="80" y="13122"/>
                </a:cubicBezTo>
                <a:cubicBezTo>
                  <a:pt x="0" y="12038"/>
                  <a:pt x="1234" y="11202"/>
                  <a:pt x="2298" y="11371"/>
                </a:cubicBezTo>
                <a:cubicBezTo>
                  <a:pt x="3373" y="11530"/>
                  <a:pt x="4208" y="12386"/>
                  <a:pt x="4755" y="13321"/>
                </a:cubicBezTo>
                <a:cubicBezTo>
                  <a:pt x="5302" y="14256"/>
                  <a:pt x="5641" y="15311"/>
                  <a:pt x="6198" y="16236"/>
                </a:cubicBezTo>
                <a:cubicBezTo>
                  <a:pt x="6755" y="17161"/>
                  <a:pt x="7630" y="17997"/>
                  <a:pt x="8705" y="18116"/>
                </a:cubicBezTo>
              </a:path>
            </a:pathLst>
          </a:custGeom>
          <a:noFill/>
          <a:ln w="28575" cap="rnd" cmpd="sng">
            <a:solidFill>
              <a:schemeClr val="dk1"/>
            </a:solidFill>
            <a:prstDash val="solid"/>
            <a:miter lim="994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14"/>
          <p:cNvSpPr/>
          <p:nvPr/>
        </p:nvSpPr>
        <p:spPr>
          <a:xfrm>
            <a:off x="717706" y="552423"/>
            <a:ext cx="7702644" cy="4034534"/>
          </a:xfrm>
          <a:custGeom>
            <a:avLst/>
            <a:gdLst/>
            <a:ahLst/>
            <a:cxnLst/>
            <a:rect l="l" t="t" r="r" b="b"/>
            <a:pathLst>
              <a:path w="92250" h="59720" extrusionOk="0">
                <a:moveTo>
                  <a:pt x="1563" y="1"/>
                </a:moveTo>
                <a:cubicBezTo>
                  <a:pt x="697" y="1"/>
                  <a:pt x="1" y="707"/>
                  <a:pt x="1" y="1563"/>
                </a:cubicBezTo>
                <a:lnTo>
                  <a:pt x="1" y="58148"/>
                </a:lnTo>
                <a:cubicBezTo>
                  <a:pt x="1" y="59013"/>
                  <a:pt x="697" y="59719"/>
                  <a:pt x="1563" y="59719"/>
                </a:cubicBezTo>
                <a:lnTo>
                  <a:pt x="90678" y="59719"/>
                </a:lnTo>
                <a:cubicBezTo>
                  <a:pt x="91543" y="59719"/>
                  <a:pt x="92250" y="59013"/>
                  <a:pt x="92250" y="58148"/>
                </a:cubicBezTo>
                <a:lnTo>
                  <a:pt x="92250" y="1563"/>
                </a:lnTo>
                <a:cubicBezTo>
                  <a:pt x="92250" y="707"/>
                  <a:pt x="91543" y="1"/>
                  <a:pt x="90678" y="1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14"/>
          <p:cNvSpPr/>
          <p:nvPr/>
        </p:nvSpPr>
        <p:spPr>
          <a:xfrm>
            <a:off x="691988" y="552423"/>
            <a:ext cx="7741638" cy="575387"/>
          </a:xfrm>
          <a:custGeom>
            <a:avLst/>
            <a:gdLst/>
            <a:ahLst/>
            <a:cxnLst/>
            <a:rect l="l" t="t" r="r" b="b"/>
            <a:pathLst>
              <a:path w="92717" h="8517" extrusionOk="0">
                <a:moveTo>
                  <a:pt x="1274" y="1"/>
                </a:moveTo>
                <a:cubicBezTo>
                  <a:pt x="567" y="1"/>
                  <a:pt x="0" y="568"/>
                  <a:pt x="0" y="1274"/>
                </a:cubicBezTo>
                <a:lnTo>
                  <a:pt x="0" y="7770"/>
                </a:lnTo>
                <a:cubicBezTo>
                  <a:pt x="0" y="8178"/>
                  <a:pt x="329" y="8516"/>
                  <a:pt x="746" y="8516"/>
                </a:cubicBezTo>
                <a:lnTo>
                  <a:pt x="91981" y="8516"/>
                </a:lnTo>
                <a:cubicBezTo>
                  <a:pt x="92389" y="8516"/>
                  <a:pt x="92717" y="8178"/>
                  <a:pt x="92717" y="7770"/>
                </a:cubicBezTo>
                <a:lnTo>
                  <a:pt x="92717" y="1274"/>
                </a:lnTo>
                <a:cubicBezTo>
                  <a:pt x="92717" y="568"/>
                  <a:pt x="92150" y="1"/>
                  <a:pt x="91453" y="1"/>
                </a:cubicBez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14"/>
          <p:cNvSpPr/>
          <p:nvPr/>
        </p:nvSpPr>
        <p:spPr>
          <a:xfrm>
            <a:off x="7581826" y="776113"/>
            <a:ext cx="144900" cy="1449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14"/>
          <p:cNvSpPr/>
          <p:nvPr/>
        </p:nvSpPr>
        <p:spPr>
          <a:xfrm>
            <a:off x="7810626" y="776113"/>
            <a:ext cx="144900" cy="1449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14"/>
          <p:cNvSpPr/>
          <p:nvPr/>
        </p:nvSpPr>
        <p:spPr>
          <a:xfrm>
            <a:off x="8039426" y="776113"/>
            <a:ext cx="144900" cy="144900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14"/>
          <p:cNvSpPr txBox="1">
            <a:spLocks noGrp="1"/>
          </p:cNvSpPr>
          <p:nvPr>
            <p:ph type="ctrTitle"/>
          </p:nvPr>
        </p:nvSpPr>
        <p:spPr>
          <a:xfrm>
            <a:off x="2561800" y="445171"/>
            <a:ext cx="4020300" cy="9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pic>
        <p:nvPicPr>
          <p:cNvPr id="791" name="Google Shape;791;p14"/>
          <p:cNvPicPr preferRelativeResize="0"/>
          <p:nvPr/>
        </p:nvPicPr>
        <p:blipFill rotWithShape="1">
          <a:blip r:embed="rId2">
            <a:alphaModFix/>
          </a:blip>
          <a:srcRect l="7663" t="25024" r="8118" b="10397"/>
          <a:stretch/>
        </p:blipFill>
        <p:spPr>
          <a:xfrm>
            <a:off x="701100" y="1287025"/>
            <a:ext cx="7701326" cy="33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792" name="Google Shape;792;p14"/>
          <p:cNvSpPr txBox="1">
            <a:spLocks noGrp="1"/>
          </p:cNvSpPr>
          <p:nvPr>
            <p:ph type="title" idx="2" hasCustomPrompt="1"/>
          </p:nvPr>
        </p:nvSpPr>
        <p:spPr>
          <a:xfrm>
            <a:off x="1281275" y="1725514"/>
            <a:ext cx="1577700" cy="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5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93" name="Google Shape;793;p14"/>
          <p:cNvSpPr txBox="1">
            <a:spLocks noGrp="1"/>
          </p:cNvSpPr>
          <p:nvPr>
            <p:ph type="ctrTitle" idx="3"/>
          </p:nvPr>
        </p:nvSpPr>
        <p:spPr>
          <a:xfrm>
            <a:off x="1078925" y="3351578"/>
            <a:ext cx="1982400" cy="4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794" name="Google Shape;794;p14"/>
          <p:cNvSpPr txBox="1">
            <a:spLocks noGrp="1"/>
          </p:cNvSpPr>
          <p:nvPr>
            <p:ph type="subTitle" idx="1"/>
          </p:nvPr>
        </p:nvSpPr>
        <p:spPr>
          <a:xfrm>
            <a:off x="1078925" y="3705778"/>
            <a:ext cx="1982400" cy="6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795" name="Google Shape;795;p14"/>
          <p:cNvSpPr txBox="1">
            <a:spLocks noGrp="1"/>
          </p:cNvSpPr>
          <p:nvPr>
            <p:ph type="ctrTitle" idx="4"/>
          </p:nvPr>
        </p:nvSpPr>
        <p:spPr>
          <a:xfrm>
            <a:off x="3580800" y="3351578"/>
            <a:ext cx="1982400" cy="4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796" name="Google Shape;796;p14"/>
          <p:cNvSpPr txBox="1">
            <a:spLocks noGrp="1"/>
          </p:cNvSpPr>
          <p:nvPr>
            <p:ph type="subTitle" idx="5"/>
          </p:nvPr>
        </p:nvSpPr>
        <p:spPr>
          <a:xfrm>
            <a:off x="3580800" y="3705778"/>
            <a:ext cx="1982400" cy="6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797" name="Google Shape;797;p14"/>
          <p:cNvSpPr txBox="1">
            <a:spLocks noGrp="1"/>
          </p:cNvSpPr>
          <p:nvPr>
            <p:ph type="ctrTitle" idx="6"/>
          </p:nvPr>
        </p:nvSpPr>
        <p:spPr>
          <a:xfrm>
            <a:off x="6082675" y="3351578"/>
            <a:ext cx="1982400" cy="4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Passion One"/>
              <a:buNone/>
              <a:defRPr sz="18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798" name="Google Shape;798;p14"/>
          <p:cNvSpPr txBox="1">
            <a:spLocks noGrp="1"/>
          </p:cNvSpPr>
          <p:nvPr>
            <p:ph type="subTitle" idx="7"/>
          </p:nvPr>
        </p:nvSpPr>
        <p:spPr>
          <a:xfrm>
            <a:off x="6082675" y="3705778"/>
            <a:ext cx="1982400" cy="6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799" name="Google Shape;799;p14"/>
          <p:cNvSpPr txBox="1">
            <a:spLocks noGrp="1"/>
          </p:cNvSpPr>
          <p:nvPr>
            <p:ph type="title" idx="8" hasCustomPrompt="1"/>
          </p:nvPr>
        </p:nvSpPr>
        <p:spPr>
          <a:xfrm>
            <a:off x="3783150" y="1725514"/>
            <a:ext cx="1577700" cy="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5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00" name="Google Shape;800;p14"/>
          <p:cNvSpPr txBox="1">
            <a:spLocks noGrp="1"/>
          </p:cNvSpPr>
          <p:nvPr>
            <p:ph type="title" idx="9" hasCustomPrompt="1"/>
          </p:nvPr>
        </p:nvSpPr>
        <p:spPr>
          <a:xfrm>
            <a:off x="6285025" y="1725514"/>
            <a:ext cx="1577700" cy="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5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7" name="Google Shape;1397;p25"/>
          <p:cNvGrpSpPr/>
          <p:nvPr/>
        </p:nvGrpSpPr>
        <p:grpSpPr>
          <a:xfrm>
            <a:off x="0" y="-9279"/>
            <a:ext cx="9144000" cy="5143640"/>
            <a:chOff x="0" y="-9279"/>
            <a:chExt cx="9144000" cy="5143640"/>
          </a:xfrm>
        </p:grpSpPr>
        <p:cxnSp>
          <p:nvCxnSpPr>
            <p:cNvPr id="1398" name="Google Shape;1398;p25"/>
            <p:cNvCxnSpPr/>
            <p:nvPr/>
          </p:nvCxnSpPr>
          <p:spPr>
            <a:xfrm>
              <a:off x="0" y="1379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9" name="Google Shape;1399;p25"/>
            <p:cNvCxnSpPr/>
            <p:nvPr/>
          </p:nvCxnSpPr>
          <p:spPr>
            <a:xfrm>
              <a:off x="0" y="48722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5"/>
            <p:cNvCxnSpPr/>
            <p:nvPr/>
          </p:nvCxnSpPr>
          <p:spPr>
            <a:xfrm>
              <a:off x="0" y="83655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1" name="Google Shape;1401;p25"/>
            <p:cNvCxnSpPr/>
            <p:nvPr/>
          </p:nvCxnSpPr>
          <p:spPr>
            <a:xfrm>
              <a:off x="0" y="118587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2" name="Google Shape;1402;p25"/>
            <p:cNvCxnSpPr/>
            <p:nvPr/>
          </p:nvCxnSpPr>
          <p:spPr>
            <a:xfrm>
              <a:off x="0" y="15352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3" name="Google Shape;1403;p25"/>
            <p:cNvCxnSpPr/>
            <p:nvPr/>
          </p:nvCxnSpPr>
          <p:spPr>
            <a:xfrm>
              <a:off x="0" y="188452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4" name="Google Shape;1404;p25"/>
            <p:cNvCxnSpPr/>
            <p:nvPr/>
          </p:nvCxnSpPr>
          <p:spPr>
            <a:xfrm>
              <a:off x="0" y="223385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5" name="Google Shape;1405;p25"/>
            <p:cNvCxnSpPr/>
            <p:nvPr/>
          </p:nvCxnSpPr>
          <p:spPr>
            <a:xfrm>
              <a:off x="0" y="258317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6" name="Google Shape;1406;p25"/>
            <p:cNvCxnSpPr/>
            <p:nvPr/>
          </p:nvCxnSpPr>
          <p:spPr>
            <a:xfrm>
              <a:off x="0" y="29325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7" name="Google Shape;1407;p25"/>
            <p:cNvCxnSpPr/>
            <p:nvPr/>
          </p:nvCxnSpPr>
          <p:spPr>
            <a:xfrm>
              <a:off x="0" y="328182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8" name="Google Shape;1408;p25"/>
            <p:cNvCxnSpPr/>
            <p:nvPr/>
          </p:nvCxnSpPr>
          <p:spPr>
            <a:xfrm>
              <a:off x="0" y="363115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9" name="Google Shape;1409;p25"/>
            <p:cNvCxnSpPr/>
            <p:nvPr/>
          </p:nvCxnSpPr>
          <p:spPr>
            <a:xfrm>
              <a:off x="0" y="398047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10" name="Google Shape;1410;p25"/>
            <p:cNvCxnSpPr/>
            <p:nvPr/>
          </p:nvCxnSpPr>
          <p:spPr>
            <a:xfrm>
              <a:off x="0" y="43298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11" name="Google Shape;1411;p25"/>
            <p:cNvCxnSpPr/>
            <p:nvPr/>
          </p:nvCxnSpPr>
          <p:spPr>
            <a:xfrm>
              <a:off x="0" y="467912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12" name="Google Shape;1412;p25"/>
            <p:cNvCxnSpPr/>
            <p:nvPr/>
          </p:nvCxnSpPr>
          <p:spPr>
            <a:xfrm>
              <a:off x="0" y="502845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13" name="Google Shape;1413;p25"/>
            <p:cNvGrpSpPr/>
            <p:nvPr/>
          </p:nvGrpSpPr>
          <p:grpSpPr>
            <a:xfrm>
              <a:off x="254375" y="-9279"/>
              <a:ext cx="8644100" cy="5143640"/>
              <a:chOff x="330563" y="-180875"/>
              <a:chExt cx="8644100" cy="5349600"/>
            </a:xfrm>
          </p:grpSpPr>
          <p:cxnSp>
            <p:nvCxnSpPr>
              <p:cNvPr id="1414" name="Google Shape;1414;p25"/>
              <p:cNvCxnSpPr/>
              <p:nvPr/>
            </p:nvCxnSpPr>
            <p:spPr>
              <a:xfrm>
                <a:off x="3305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15" name="Google Shape;1415;p25"/>
              <p:cNvCxnSpPr/>
              <p:nvPr/>
            </p:nvCxnSpPr>
            <p:spPr>
              <a:xfrm>
                <a:off x="67867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16" name="Google Shape;1416;p25"/>
              <p:cNvCxnSpPr/>
              <p:nvPr/>
            </p:nvCxnSpPr>
            <p:spPr>
              <a:xfrm>
                <a:off x="102678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17" name="Google Shape;1417;p25"/>
              <p:cNvCxnSpPr/>
              <p:nvPr/>
            </p:nvCxnSpPr>
            <p:spPr>
              <a:xfrm>
                <a:off x="137490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18" name="Google Shape;1418;p25"/>
              <p:cNvCxnSpPr/>
              <p:nvPr/>
            </p:nvCxnSpPr>
            <p:spPr>
              <a:xfrm>
                <a:off x="172301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19" name="Google Shape;1419;p25"/>
              <p:cNvCxnSpPr/>
              <p:nvPr/>
            </p:nvCxnSpPr>
            <p:spPr>
              <a:xfrm>
                <a:off x="207112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20" name="Google Shape;1420;p25"/>
              <p:cNvCxnSpPr/>
              <p:nvPr/>
            </p:nvCxnSpPr>
            <p:spPr>
              <a:xfrm>
                <a:off x="241923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21" name="Google Shape;1421;p25"/>
              <p:cNvCxnSpPr/>
              <p:nvPr/>
            </p:nvCxnSpPr>
            <p:spPr>
              <a:xfrm>
                <a:off x="276735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22" name="Google Shape;1422;p25"/>
              <p:cNvCxnSpPr/>
              <p:nvPr/>
            </p:nvCxnSpPr>
            <p:spPr>
              <a:xfrm>
                <a:off x="31154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23" name="Google Shape;1423;p25"/>
              <p:cNvCxnSpPr/>
              <p:nvPr/>
            </p:nvCxnSpPr>
            <p:spPr>
              <a:xfrm>
                <a:off x="346357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24" name="Google Shape;1424;p25"/>
              <p:cNvCxnSpPr/>
              <p:nvPr/>
            </p:nvCxnSpPr>
            <p:spPr>
              <a:xfrm>
                <a:off x="381168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25" name="Google Shape;1425;p25"/>
              <p:cNvCxnSpPr/>
              <p:nvPr/>
            </p:nvCxnSpPr>
            <p:spPr>
              <a:xfrm>
                <a:off x="415980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26" name="Google Shape;1426;p25"/>
              <p:cNvCxnSpPr/>
              <p:nvPr/>
            </p:nvCxnSpPr>
            <p:spPr>
              <a:xfrm>
                <a:off x="450791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27" name="Google Shape;1427;p25"/>
              <p:cNvCxnSpPr/>
              <p:nvPr/>
            </p:nvCxnSpPr>
            <p:spPr>
              <a:xfrm>
                <a:off x="485602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28" name="Google Shape;1428;p25"/>
              <p:cNvCxnSpPr/>
              <p:nvPr/>
            </p:nvCxnSpPr>
            <p:spPr>
              <a:xfrm>
                <a:off x="520413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29" name="Google Shape;1429;p25"/>
              <p:cNvCxnSpPr/>
              <p:nvPr/>
            </p:nvCxnSpPr>
            <p:spPr>
              <a:xfrm>
                <a:off x="555225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30" name="Google Shape;1430;p25"/>
              <p:cNvCxnSpPr/>
              <p:nvPr/>
            </p:nvCxnSpPr>
            <p:spPr>
              <a:xfrm>
                <a:off x="59003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31" name="Google Shape;1431;p25"/>
              <p:cNvCxnSpPr/>
              <p:nvPr/>
            </p:nvCxnSpPr>
            <p:spPr>
              <a:xfrm>
                <a:off x="624847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32" name="Google Shape;1432;p25"/>
              <p:cNvCxnSpPr/>
              <p:nvPr/>
            </p:nvCxnSpPr>
            <p:spPr>
              <a:xfrm>
                <a:off x="659658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33" name="Google Shape;1433;p25"/>
              <p:cNvCxnSpPr/>
              <p:nvPr/>
            </p:nvCxnSpPr>
            <p:spPr>
              <a:xfrm>
                <a:off x="694470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34" name="Google Shape;1434;p25"/>
              <p:cNvCxnSpPr/>
              <p:nvPr/>
            </p:nvCxnSpPr>
            <p:spPr>
              <a:xfrm>
                <a:off x="729281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35" name="Google Shape;1435;p25"/>
              <p:cNvCxnSpPr/>
              <p:nvPr/>
            </p:nvCxnSpPr>
            <p:spPr>
              <a:xfrm>
                <a:off x="764092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36" name="Google Shape;1436;p25"/>
              <p:cNvCxnSpPr/>
              <p:nvPr/>
            </p:nvCxnSpPr>
            <p:spPr>
              <a:xfrm>
                <a:off x="798903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37" name="Google Shape;1437;p25"/>
              <p:cNvCxnSpPr/>
              <p:nvPr/>
            </p:nvCxnSpPr>
            <p:spPr>
              <a:xfrm>
                <a:off x="833715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38" name="Google Shape;1438;p25"/>
              <p:cNvCxnSpPr/>
              <p:nvPr/>
            </p:nvCxnSpPr>
            <p:spPr>
              <a:xfrm>
                <a:off x="86852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39" name="Google Shape;1439;p25"/>
              <p:cNvCxnSpPr/>
              <p:nvPr/>
            </p:nvCxnSpPr>
            <p:spPr>
              <a:xfrm>
                <a:off x="89746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440" name="Google Shape;1440;p25"/>
          <p:cNvSpPr/>
          <p:nvPr/>
        </p:nvSpPr>
        <p:spPr>
          <a:xfrm rot="1548771">
            <a:off x="8094475" y="2494337"/>
            <a:ext cx="696832" cy="1061534"/>
          </a:xfrm>
          <a:custGeom>
            <a:avLst/>
            <a:gdLst/>
            <a:ahLst/>
            <a:cxnLst/>
            <a:rect l="l" t="t" r="r" b="b"/>
            <a:pathLst>
              <a:path w="8686" h="13232" fill="none" extrusionOk="0">
                <a:moveTo>
                  <a:pt x="6407" y="13231"/>
                </a:moveTo>
                <a:cubicBezTo>
                  <a:pt x="5462" y="12356"/>
                  <a:pt x="4756" y="11172"/>
                  <a:pt x="4646" y="9889"/>
                </a:cubicBezTo>
                <a:cubicBezTo>
                  <a:pt x="4547" y="8606"/>
                  <a:pt x="5124" y="7233"/>
                  <a:pt x="6238" y="6596"/>
                </a:cubicBezTo>
                <a:cubicBezTo>
                  <a:pt x="6835" y="6248"/>
                  <a:pt x="7641" y="6148"/>
                  <a:pt x="8168" y="6596"/>
                </a:cubicBezTo>
                <a:cubicBezTo>
                  <a:pt x="8685" y="7034"/>
                  <a:pt x="8546" y="8098"/>
                  <a:pt x="7870" y="8198"/>
                </a:cubicBezTo>
                <a:cubicBezTo>
                  <a:pt x="7651" y="8228"/>
                  <a:pt x="7422" y="8158"/>
                  <a:pt x="7213" y="8088"/>
                </a:cubicBezTo>
                <a:cubicBezTo>
                  <a:pt x="6656" y="7909"/>
                  <a:pt x="6079" y="7710"/>
                  <a:pt x="5681" y="7272"/>
                </a:cubicBezTo>
                <a:cubicBezTo>
                  <a:pt x="5203" y="6745"/>
                  <a:pt x="5094" y="5969"/>
                  <a:pt x="5134" y="5263"/>
                </a:cubicBezTo>
                <a:cubicBezTo>
                  <a:pt x="5164" y="4547"/>
                  <a:pt x="5303" y="3830"/>
                  <a:pt x="5213" y="3114"/>
                </a:cubicBezTo>
                <a:cubicBezTo>
                  <a:pt x="5074" y="1980"/>
                  <a:pt x="4308" y="936"/>
                  <a:pt x="3264" y="468"/>
                </a:cubicBezTo>
                <a:cubicBezTo>
                  <a:pt x="2219" y="0"/>
                  <a:pt x="936" y="120"/>
                  <a:pt x="1" y="776"/>
                </a:cubicBezTo>
              </a:path>
            </a:pathLst>
          </a:custGeom>
          <a:noFill/>
          <a:ln w="28575" cap="rnd" cmpd="sng">
            <a:solidFill>
              <a:schemeClr val="dk1"/>
            </a:solidFill>
            <a:prstDash val="solid"/>
            <a:miter lim="994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1" name="Google Shape;1441;p25"/>
          <p:cNvSpPr/>
          <p:nvPr/>
        </p:nvSpPr>
        <p:spPr>
          <a:xfrm rot="-1562623">
            <a:off x="157252" y="1177213"/>
            <a:ext cx="737553" cy="1228826"/>
          </a:xfrm>
          <a:custGeom>
            <a:avLst/>
            <a:gdLst/>
            <a:ahLst/>
            <a:cxnLst/>
            <a:rect l="l" t="t" r="r" b="b"/>
            <a:pathLst>
              <a:path w="10874" h="18117" fill="none" extrusionOk="0">
                <a:moveTo>
                  <a:pt x="10784" y="4587"/>
                </a:moveTo>
                <a:cubicBezTo>
                  <a:pt x="10873" y="4030"/>
                  <a:pt x="10575" y="3492"/>
                  <a:pt x="10287" y="3005"/>
                </a:cubicBezTo>
                <a:cubicBezTo>
                  <a:pt x="9511" y="1702"/>
                  <a:pt x="8516" y="249"/>
                  <a:pt x="7004" y="110"/>
                </a:cubicBezTo>
                <a:cubicBezTo>
                  <a:pt x="5899" y="1"/>
                  <a:pt x="4815" y="707"/>
                  <a:pt x="4298" y="1682"/>
                </a:cubicBezTo>
                <a:cubicBezTo>
                  <a:pt x="3770" y="2657"/>
                  <a:pt x="3761" y="3851"/>
                  <a:pt x="4079" y="4915"/>
                </a:cubicBezTo>
                <a:cubicBezTo>
                  <a:pt x="4318" y="5721"/>
                  <a:pt x="4775" y="6507"/>
                  <a:pt x="5521" y="6885"/>
                </a:cubicBezTo>
                <a:cubicBezTo>
                  <a:pt x="6267" y="7263"/>
                  <a:pt x="7332" y="7064"/>
                  <a:pt x="7710" y="6318"/>
                </a:cubicBezTo>
                <a:cubicBezTo>
                  <a:pt x="8058" y="5631"/>
                  <a:pt x="7690" y="4726"/>
                  <a:pt x="7014" y="4358"/>
                </a:cubicBezTo>
                <a:cubicBezTo>
                  <a:pt x="6337" y="3980"/>
                  <a:pt x="5472" y="4099"/>
                  <a:pt x="4825" y="4497"/>
                </a:cubicBezTo>
                <a:cubicBezTo>
                  <a:pt x="4467" y="4726"/>
                  <a:pt x="4149" y="5024"/>
                  <a:pt x="3959" y="5402"/>
                </a:cubicBezTo>
                <a:cubicBezTo>
                  <a:pt x="3412" y="6437"/>
                  <a:pt x="3850" y="7691"/>
                  <a:pt x="4089" y="8835"/>
                </a:cubicBezTo>
                <a:cubicBezTo>
                  <a:pt x="4357" y="10118"/>
                  <a:pt x="4377" y="11461"/>
                  <a:pt x="4129" y="12744"/>
                </a:cubicBezTo>
                <a:cubicBezTo>
                  <a:pt x="4029" y="13291"/>
                  <a:pt x="3860" y="13858"/>
                  <a:pt x="3442" y="14226"/>
                </a:cubicBezTo>
                <a:cubicBezTo>
                  <a:pt x="3184" y="14445"/>
                  <a:pt x="2845" y="14575"/>
                  <a:pt x="2507" y="14644"/>
                </a:cubicBezTo>
                <a:cubicBezTo>
                  <a:pt x="1443" y="14833"/>
                  <a:pt x="159" y="14187"/>
                  <a:pt x="80" y="13122"/>
                </a:cubicBezTo>
                <a:cubicBezTo>
                  <a:pt x="0" y="12038"/>
                  <a:pt x="1234" y="11202"/>
                  <a:pt x="2298" y="11371"/>
                </a:cubicBezTo>
                <a:cubicBezTo>
                  <a:pt x="3373" y="11530"/>
                  <a:pt x="4208" y="12386"/>
                  <a:pt x="4755" y="13321"/>
                </a:cubicBezTo>
                <a:cubicBezTo>
                  <a:pt x="5302" y="14256"/>
                  <a:pt x="5641" y="15311"/>
                  <a:pt x="6198" y="16236"/>
                </a:cubicBezTo>
                <a:cubicBezTo>
                  <a:pt x="6755" y="17161"/>
                  <a:pt x="7630" y="17997"/>
                  <a:pt x="8705" y="18116"/>
                </a:cubicBezTo>
              </a:path>
            </a:pathLst>
          </a:custGeom>
          <a:noFill/>
          <a:ln w="28575" cap="rnd" cmpd="sng">
            <a:solidFill>
              <a:schemeClr val="dk1"/>
            </a:solidFill>
            <a:prstDash val="solid"/>
            <a:miter lim="994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" name="Google Shape;1442;p25"/>
          <p:cNvSpPr/>
          <p:nvPr/>
        </p:nvSpPr>
        <p:spPr>
          <a:xfrm>
            <a:off x="717706" y="552423"/>
            <a:ext cx="7702644" cy="4034534"/>
          </a:xfrm>
          <a:custGeom>
            <a:avLst/>
            <a:gdLst/>
            <a:ahLst/>
            <a:cxnLst/>
            <a:rect l="l" t="t" r="r" b="b"/>
            <a:pathLst>
              <a:path w="92250" h="59720" extrusionOk="0">
                <a:moveTo>
                  <a:pt x="1563" y="1"/>
                </a:moveTo>
                <a:cubicBezTo>
                  <a:pt x="697" y="1"/>
                  <a:pt x="1" y="707"/>
                  <a:pt x="1" y="1563"/>
                </a:cubicBezTo>
                <a:lnTo>
                  <a:pt x="1" y="58148"/>
                </a:lnTo>
                <a:cubicBezTo>
                  <a:pt x="1" y="59013"/>
                  <a:pt x="697" y="59719"/>
                  <a:pt x="1563" y="59719"/>
                </a:cubicBezTo>
                <a:lnTo>
                  <a:pt x="90678" y="59719"/>
                </a:lnTo>
                <a:cubicBezTo>
                  <a:pt x="91543" y="59719"/>
                  <a:pt x="92250" y="59013"/>
                  <a:pt x="92250" y="58148"/>
                </a:cubicBezTo>
                <a:lnTo>
                  <a:pt x="92250" y="1563"/>
                </a:lnTo>
                <a:cubicBezTo>
                  <a:pt x="92250" y="707"/>
                  <a:pt x="91543" y="1"/>
                  <a:pt x="90678" y="1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3" name="Google Shape;1443;p25"/>
          <p:cNvSpPr/>
          <p:nvPr/>
        </p:nvSpPr>
        <p:spPr>
          <a:xfrm>
            <a:off x="691988" y="552423"/>
            <a:ext cx="7741638" cy="575387"/>
          </a:xfrm>
          <a:custGeom>
            <a:avLst/>
            <a:gdLst/>
            <a:ahLst/>
            <a:cxnLst/>
            <a:rect l="l" t="t" r="r" b="b"/>
            <a:pathLst>
              <a:path w="92717" h="8517" extrusionOk="0">
                <a:moveTo>
                  <a:pt x="1274" y="1"/>
                </a:moveTo>
                <a:cubicBezTo>
                  <a:pt x="567" y="1"/>
                  <a:pt x="0" y="568"/>
                  <a:pt x="0" y="1274"/>
                </a:cubicBezTo>
                <a:lnTo>
                  <a:pt x="0" y="7770"/>
                </a:lnTo>
                <a:cubicBezTo>
                  <a:pt x="0" y="8178"/>
                  <a:pt x="329" y="8516"/>
                  <a:pt x="746" y="8516"/>
                </a:cubicBezTo>
                <a:lnTo>
                  <a:pt x="91981" y="8516"/>
                </a:lnTo>
                <a:cubicBezTo>
                  <a:pt x="92389" y="8516"/>
                  <a:pt x="92717" y="8178"/>
                  <a:pt x="92717" y="7770"/>
                </a:cubicBezTo>
                <a:lnTo>
                  <a:pt x="92717" y="1274"/>
                </a:lnTo>
                <a:cubicBezTo>
                  <a:pt x="92717" y="568"/>
                  <a:pt x="92150" y="1"/>
                  <a:pt x="91453" y="1"/>
                </a:cubicBez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4" name="Google Shape;1444;p25"/>
          <p:cNvSpPr/>
          <p:nvPr/>
        </p:nvSpPr>
        <p:spPr>
          <a:xfrm>
            <a:off x="7581826" y="776113"/>
            <a:ext cx="144900" cy="1449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5" name="Google Shape;1445;p25"/>
          <p:cNvSpPr/>
          <p:nvPr/>
        </p:nvSpPr>
        <p:spPr>
          <a:xfrm>
            <a:off x="7810626" y="776113"/>
            <a:ext cx="144900" cy="144900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6" name="Google Shape;1446;p25"/>
          <p:cNvSpPr/>
          <p:nvPr/>
        </p:nvSpPr>
        <p:spPr>
          <a:xfrm>
            <a:off x="8039426" y="776113"/>
            <a:ext cx="144900" cy="144900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47" name="Google Shape;1447;p25"/>
          <p:cNvPicPr preferRelativeResize="0"/>
          <p:nvPr/>
        </p:nvPicPr>
        <p:blipFill rotWithShape="1">
          <a:blip r:embed="rId2">
            <a:alphaModFix/>
          </a:blip>
          <a:srcRect l="7663" t="25024" r="8118" b="10397"/>
          <a:stretch/>
        </p:blipFill>
        <p:spPr>
          <a:xfrm>
            <a:off x="701100" y="1287025"/>
            <a:ext cx="7701326" cy="33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9" name="Google Shape;1449;p26"/>
          <p:cNvGrpSpPr/>
          <p:nvPr/>
        </p:nvGrpSpPr>
        <p:grpSpPr>
          <a:xfrm>
            <a:off x="0" y="-9279"/>
            <a:ext cx="9144000" cy="5143640"/>
            <a:chOff x="0" y="-9279"/>
            <a:chExt cx="9144000" cy="5143640"/>
          </a:xfrm>
        </p:grpSpPr>
        <p:cxnSp>
          <p:nvCxnSpPr>
            <p:cNvPr id="1450" name="Google Shape;1450;p26"/>
            <p:cNvCxnSpPr/>
            <p:nvPr/>
          </p:nvCxnSpPr>
          <p:spPr>
            <a:xfrm>
              <a:off x="0" y="1379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51" name="Google Shape;1451;p26"/>
            <p:cNvCxnSpPr/>
            <p:nvPr/>
          </p:nvCxnSpPr>
          <p:spPr>
            <a:xfrm>
              <a:off x="0" y="48722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52" name="Google Shape;1452;p26"/>
            <p:cNvCxnSpPr/>
            <p:nvPr/>
          </p:nvCxnSpPr>
          <p:spPr>
            <a:xfrm>
              <a:off x="0" y="83655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53" name="Google Shape;1453;p26"/>
            <p:cNvCxnSpPr/>
            <p:nvPr/>
          </p:nvCxnSpPr>
          <p:spPr>
            <a:xfrm>
              <a:off x="0" y="118587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54" name="Google Shape;1454;p26"/>
            <p:cNvCxnSpPr/>
            <p:nvPr/>
          </p:nvCxnSpPr>
          <p:spPr>
            <a:xfrm>
              <a:off x="0" y="15352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55" name="Google Shape;1455;p26"/>
            <p:cNvCxnSpPr/>
            <p:nvPr/>
          </p:nvCxnSpPr>
          <p:spPr>
            <a:xfrm>
              <a:off x="0" y="188452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56" name="Google Shape;1456;p26"/>
            <p:cNvCxnSpPr/>
            <p:nvPr/>
          </p:nvCxnSpPr>
          <p:spPr>
            <a:xfrm>
              <a:off x="0" y="223385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57" name="Google Shape;1457;p26"/>
            <p:cNvCxnSpPr/>
            <p:nvPr/>
          </p:nvCxnSpPr>
          <p:spPr>
            <a:xfrm>
              <a:off x="0" y="258317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58" name="Google Shape;1458;p26"/>
            <p:cNvCxnSpPr/>
            <p:nvPr/>
          </p:nvCxnSpPr>
          <p:spPr>
            <a:xfrm>
              <a:off x="0" y="29325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59" name="Google Shape;1459;p26"/>
            <p:cNvCxnSpPr/>
            <p:nvPr/>
          </p:nvCxnSpPr>
          <p:spPr>
            <a:xfrm>
              <a:off x="0" y="328182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60" name="Google Shape;1460;p26"/>
            <p:cNvCxnSpPr/>
            <p:nvPr/>
          </p:nvCxnSpPr>
          <p:spPr>
            <a:xfrm>
              <a:off x="0" y="363115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61" name="Google Shape;1461;p26"/>
            <p:cNvCxnSpPr/>
            <p:nvPr/>
          </p:nvCxnSpPr>
          <p:spPr>
            <a:xfrm>
              <a:off x="0" y="398047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62" name="Google Shape;1462;p26"/>
            <p:cNvCxnSpPr/>
            <p:nvPr/>
          </p:nvCxnSpPr>
          <p:spPr>
            <a:xfrm>
              <a:off x="0" y="43298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63" name="Google Shape;1463;p26"/>
            <p:cNvCxnSpPr/>
            <p:nvPr/>
          </p:nvCxnSpPr>
          <p:spPr>
            <a:xfrm>
              <a:off x="0" y="4679125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64" name="Google Shape;1464;p26"/>
            <p:cNvCxnSpPr/>
            <p:nvPr/>
          </p:nvCxnSpPr>
          <p:spPr>
            <a:xfrm>
              <a:off x="0" y="502845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65" name="Google Shape;1465;p26"/>
            <p:cNvGrpSpPr/>
            <p:nvPr/>
          </p:nvGrpSpPr>
          <p:grpSpPr>
            <a:xfrm>
              <a:off x="254375" y="-9279"/>
              <a:ext cx="8644100" cy="5143640"/>
              <a:chOff x="330563" y="-180875"/>
              <a:chExt cx="8644100" cy="5349600"/>
            </a:xfrm>
          </p:grpSpPr>
          <p:cxnSp>
            <p:nvCxnSpPr>
              <p:cNvPr id="1466" name="Google Shape;1466;p26"/>
              <p:cNvCxnSpPr/>
              <p:nvPr/>
            </p:nvCxnSpPr>
            <p:spPr>
              <a:xfrm>
                <a:off x="3305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67" name="Google Shape;1467;p26"/>
              <p:cNvCxnSpPr/>
              <p:nvPr/>
            </p:nvCxnSpPr>
            <p:spPr>
              <a:xfrm>
                <a:off x="67867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68" name="Google Shape;1468;p26"/>
              <p:cNvCxnSpPr/>
              <p:nvPr/>
            </p:nvCxnSpPr>
            <p:spPr>
              <a:xfrm>
                <a:off x="102678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69" name="Google Shape;1469;p26"/>
              <p:cNvCxnSpPr/>
              <p:nvPr/>
            </p:nvCxnSpPr>
            <p:spPr>
              <a:xfrm>
                <a:off x="137490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70" name="Google Shape;1470;p26"/>
              <p:cNvCxnSpPr/>
              <p:nvPr/>
            </p:nvCxnSpPr>
            <p:spPr>
              <a:xfrm>
                <a:off x="172301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71" name="Google Shape;1471;p26"/>
              <p:cNvCxnSpPr/>
              <p:nvPr/>
            </p:nvCxnSpPr>
            <p:spPr>
              <a:xfrm>
                <a:off x="207112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72" name="Google Shape;1472;p26"/>
              <p:cNvCxnSpPr/>
              <p:nvPr/>
            </p:nvCxnSpPr>
            <p:spPr>
              <a:xfrm>
                <a:off x="241923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73" name="Google Shape;1473;p26"/>
              <p:cNvCxnSpPr/>
              <p:nvPr/>
            </p:nvCxnSpPr>
            <p:spPr>
              <a:xfrm>
                <a:off x="276735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74" name="Google Shape;1474;p26"/>
              <p:cNvCxnSpPr/>
              <p:nvPr/>
            </p:nvCxnSpPr>
            <p:spPr>
              <a:xfrm>
                <a:off x="31154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75" name="Google Shape;1475;p26"/>
              <p:cNvCxnSpPr/>
              <p:nvPr/>
            </p:nvCxnSpPr>
            <p:spPr>
              <a:xfrm>
                <a:off x="346357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76" name="Google Shape;1476;p26"/>
              <p:cNvCxnSpPr/>
              <p:nvPr/>
            </p:nvCxnSpPr>
            <p:spPr>
              <a:xfrm>
                <a:off x="381168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77" name="Google Shape;1477;p26"/>
              <p:cNvCxnSpPr/>
              <p:nvPr/>
            </p:nvCxnSpPr>
            <p:spPr>
              <a:xfrm>
                <a:off x="415980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78" name="Google Shape;1478;p26"/>
              <p:cNvCxnSpPr/>
              <p:nvPr/>
            </p:nvCxnSpPr>
            <p:spPr>
              <a:xfrm>
                <a:off x="450791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79" name="Google Shape;1479;p26"/>
              <p:cNvCxnSpPr/>
              <p:nvPr/>
            </p:nvCxnSpPr>
            <p:spPr>
              <a:xfrm>
                <a:off x="485602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80" name="Google Shape;1480;p26"/>
              <p:cNvCxnSpPr/>
              <p:nvPr/>
            </p:nvCxnSpPr>
            <p:spPr>
              <a:xfrm>
                <a:off x="520413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81" name="Google Shape;1481;p26"/>
              <p:cNvCxnSpPr/>
              <p:nvPr/>
            </p:nvCxnSpPr>
            <p:spPr>
              <a:xfrm>
                <a:off x="555225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82" name="Google Shape;1482;p26"/>
              <p:cNvCxnSpPr/>
              <p:nvPr/>
            </p:nvCxnSpPr>
            <p:spPr>
              <a:xfrm>
                <a:off x="59003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83" name="Google Shape;1483;p26"/>
              <p:cNvCxnSpPr/>
              <p:nvPr/>
            </p:nvCxnSpPr>
            <p:spPr>
              <a:xfrm>
                <a:off x="624847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84" name="Google Shape;1484;p26"/>
              <p:cNvCxnSpPr/>
              <p:nvPr/>
            </p:nvCxnSpPr>
            <p:spPr>
              <a:xfrm>
                <a:off x="659658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85" name="Google Shape;1485;p26"/>
              <p:cNvCxnSpPr/>
              <p:nvPr/>
            </p:nvCxnSpPr>
            <p:spPr>
              <a:xfrm>
                <a:off x="694470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86" name="Google Shape;1486;p26"/>
              <p:cNvCxnSpPr/>
              <p:nvPr/>
            </p:nvCxnSpPr>
            <p:spPr>
              <a:xfrm>
                <a:off x="729281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87" name="Google Shape;1487;p26"/>
              <p:cNvCxnSpPr/>
              <p:nvPr/>
            </p:nvCxnSpPr>
            <p:spPr>
              <a:xfrm>
                <a:off x="7640925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88" name="Google Shape;1488;p26"/>
              <p:cNvCxnSpPr/>
              <p:nvPr/>
            </p:nvCxnSpPr>
            <p:spPr>
              <a:xfrm>
                <a:off x="7989038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89" name="Google Shape;1489;p26"/>
              <p:cNvCxnSpPr/>
              <p:nvPr/>
            </p:nvCxnSpPr>
            <p:spPr>
              <a:xfrm>
                <a:off x="8337150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90" name="Google Shape;1490;p26"/>
              <p:cNvCxnSpPr/>
              <p:nvPr/>
            </p:nvCxnSpPr>
            <p:spPr>
              <a:xfrm>
                <a:off x="86852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91" name="Google Shape;1491;p26"/>
              <p:cNvCxnSpPr/>
              <p:nvPr/>
            </p:nvCxnSpPr>
            <p:spPr>
              <a:xfrm>
                <a:off x="8974663" y="-180875"/>
                <a:ext cx="0" cy="5349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Bowlby One SC"/>
              <a:buNone/>
              <a:defRPr sz="3400" b="1">
                <a:solidFill>
                  <a:schemeClr val="dk1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owlby One SC"/>
              <a:buNone/>
              <a:defRPr sz="2800" b="1">
                <a:solidFill>
                  <a:schemeClr val="dk1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owlby One SC"/>
              <a:buNone/>
              <a:defRPr sz="2800" b="1">
                <a:solidFill>
                  <a:schemeClr val="dk1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owlby One SC"/>
              <a:buNone/>
              <a:defRPr sz="2800" b="1">
                <a:solidFill>
                  <a:schemeClr val="dk1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owlby One SC"/>
              <a:buNone/>
              <a:defRPr sz="2800" b="1">
                <a:solidFill>
                  <a:schemeClr val="dk1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owlby One SC"/>
              <a:buNone/>
              <a:defRPr sz="2800" b="1">
                <a:solidFill>
                  <a:schemeClr val="dk1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owlby One SC"/>
              <a:buNone/>
              <a:defRPr sz="2800" b="1">
                <a:solidFill>
                  <a:schemeClr val="dk1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owlby One SC"/>
              <a:buNone/>
              <a:defRPr sz="2800" b="1">
                <a:solidFill>
                  <a:schemeClr val="dk1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owlby One SC"/>
              <a:buNone/>
              <a:defRPr sz="2800" b="1">
                <a:solidFill>
                  <a:schemeClr val="dk1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8" r:id="rId3"/>
    <p:sldLayoutId id="2147483660" r:id="rId4"/>
    <p:sldLayoutId id="2147483671" r:id="rId5"/>
    <p:sldLayoutId id="2147483672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2" name="Google Shape;1502;p30"/>
          <p:cNvGrpSpPr/>
          <p:nvPr/>
        </p:nvGrpSpPr>
        <p:grpSpPr>
          <a:xfrm>
            <a:off x="1070896" y="1809482"/>
            <a:ext cx="7002600" cy="1897494"/>
            <a:chOff x="1070896" y="1809482"/>
            <a:chExt cx="7002600" cy="1897494"/>
          </a:xfrm>
        </p:grpSpPr>
        <p:sp>
          <p:nvSpPr>
            <p:cNvPr id="1503" name="Google Shape;1503;p30"/>
            <p:cNvSpPr/>
            <p:nvPr/>
          </p:nvSpPr>
          <p:spPr>
            <a:xfrm>
              <a:off x="1070896" y="1961576"/>
              <a:ext cx="7002600" cy="1745400"/>
            </a:xfrm>
            <a:prstGeom prst="roundRect">
              <a:avLst>
                <a:gd name="adj" fmla="val 5131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0"/>
            <p:cNvSpPr/>
            <p:nvPr/>
          </p:nvSpPr>
          <p:spPr>
            <a:xfrm>
              <a:off x="1070896" y="1809482"/>
              <a:ext cx="7002600" cy="1745400"/>
            </a:xfrm>
            <a:prstGeom prst="roundRect">
              <a:avLst>
                <a:gd name="adj" fmla="val 5131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5" name="Google Shape;1505;p30"/>
          <p:cNvSpPr/>
          <p:nvPr/>
        </p:nvSpPr>
        <p:spPr>
          <a:xfrm>
            <a:off x="2445725" y="771850"/>
            <a:ext cx="4255500" cy="847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6" name="Google Shape;1506;p30"/>
          <p:cNvSpPr/>
          <p:nvPr/>
        </p:nvSpPr>
        <p:spPr>
          <a:xfrm>
            <a:off x="2889250" y="3916689"/>
            <a:ext cx="3368400" cy="847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7" name="Google Shape;1507;p30"/>
          <p:cNvGrpSpPr/>
          <p:nvPr/>
        </p:nvGrpSpPr>
        <p:grpSpPr>
          <a:xfrm rot="-4289601">
            <a:off x="316595" y="403316"/>
            <a:ext cx="1793128" cy="1729891"/>
            <a:chOff x="-1645450" y="733766"/>
            <a:chExt cx="834921" cy="805476"/>
          </a:xfrm>
        </p:grpSpPr>
        <p:sp>
          <p:nvSpPr>
            <p:cNvPr id="1508" name="Google Shape;1508;p30"/>
            <p:cNvSpPr/>
            <p:nvPr/>
          </p:nvSpPr>
          <p:spPr>
            <a:xfrm>
              <a:off x="-1566320" y="1296525"/>
              <a:ext cx="178944" cy="175331"/>
            </a:xfrm>
            <a:custGeom>
              <a:avLst/>
              <a:gdLst/>
              <a:ahLst/>
              <a:cxnLst/>
              <a:rect l="l" t="t" r="r" b="b"/>
              <a:pathLst>
                <a:path w="1981" h="1941" extrusionOk="0">
                  <a:moveTo>
                    <a:pt x="642" y="0"/>
                  </a:moveTo>
                  <a:cubicBezTo>
                    <a:pt x="590" y="0"/>
                    <a:pt x="538" y="20"/>
                    <a:pt x="498" y="60"/>
                  </a:cubicBezTo>
                  <a:lnTo>
                    <a:pt x="80" y="478"/>
                  </a:lnTo>
                  <a:cubicBezTo>
                    <a:pt x="0" y="557"/>
                    <a:pt x="0" y="687"/>
                    <a:pt x="80" y="766"/>
                  </a:cubicBezTo>
                  <a:lnTo>
                    <a:pt x="1194" y="1880"/>
                  </a:lnTo>
                  <a:cubicBezTo>
                    <a:pt x="1234" y="1920"/>
                    <a:pt x="1286" y="1940"/>
                    <a:pt x="1338" y="1940"/>
                  </a:cubicBezTo>
                  <a:cubicBezTo>
                    <a:pt x="1391" y="1940"/>
                    <a:pt x="1443" y="1920"/>
                    <a:pt x="1483" y="1880"/>
                  </a:cubicBezTo>
                  <a:lnTo>
                    <a:pt x="1900" y="1463"/>
                  </a:lnTo>
                  <a:cubicBezTo>
                    <a:pt x="1980" y="1383"/>
                    <a:pt x="1980" y="1254"/>
                    <a:pt x="1900" y="1174"/>
                  </a:cubicBezTo>
                  <a:lnTo>
                    <a:pt x="786" y="60"/>
                  </a:lnTo>
                  <a:cubicBezTo>
                    <a:pt x="746" y="20"/>
                    <a:pt x="694" y="0"/>
                    <a:pt x="642" y="0"/>
                  </a:cubicBezTo>
                  <a:close/>
                </a:path>
              </a:pathLst>
            </a:custGeom>
            <a:solidFill>
              <a:srgbClr val="D6BDF7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0"/>
            <p:cNvSpPr/>
            <p:nvPr/>
          </p:nvSpPr>
          <p:spPr>
            <a:xfrm>
              <a:off x="-1566320" y="1294719"/>
              <a:ext cx="178944" cy="178853"/>
            </a:xfrm>
            <a:custGeom>
              <a:avLst/>
              <a:gdLst/>
              <a:ahLst/>
              <a:cxnLst/>
              <a:rect l="l" t="t" r="r" b="b"/>
              <a:pathLst>
                <a:path w="1981" h="1980" fill="none" extrusionOk="0">
                  <a:moveTo>
                    <a:pt x="1194" y="1900"/>
                  </a:moveTo>
                  <a:lnTo>
                    <a:pt x="80" y="786"/>
                  </a:lnTo>
                  <a:cubicBezTo>
                    <a:pt x="0" y="707"/>
                    <a:pt x="0" y="577"/>
                    <a:pt x="80" y="498"/>
                  </a:cubicBezTo>
                  <a:lnTo>
                    <a:pt x="498" y="80"/>
                  </a:lnTo>
                  <a:cubicBezTo>
                    <a:pt x="577" y="0"/>
                    <a:pt x="707" y="0"/>
                    <a:pt x="786" y="80"/>
                  </a:cubicBezTo>
                  <a:lnTo>
                    <a:pt x="1900" y="1194"/>
                  </a:lnTo>
                  <a:cubicBezTo>
                    <a:pt x="1980" y="1274"/>
                    <a:pt x="1980" y="1403"/>
                    <a:pt x="1900" y="1483"/>
                  </a:cubicBezTo>
                  <a:lnTo>
                    <a:pt x="1483" y="1900"/>
                  </a:lnTo>
                  <a:cubicBezTo>
                    <a:pt x="1403" y="1980"/>
                    <a:pt x="1274" y="1980"/>
                    <a:pt x="1194" y="190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miter lim="99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0"/>
            <p:cNvSpPr/>
            <p:nvPr/>
          </p:nvSpPr>
          <p:spPr>
            <a:xfrm>
              <a:off x="-1529466" y="733766"/>
              <a:ext cx="718936" cy="699425"/>
            </a:xfrm>
            <a:custGeom>
              <a:avLst/>
              <a:gdLst/>
              <a:ahLst/>
              <a:cxnLst/>
              <a:rect l="l" t="t" r="r" b="b"/>
              <a:pathLst>
                <a:path w="7959" h="7743" extrusionOk="0">
                  <a:moveTo>
                    <a:pt x="6193" y="0"/>
                  </a:moveTo>
                  <a:cubicBezTo>
                    <a:pt x="5780" y="0"/>
                    <a:pt x="5367" y="157"/>
                    <a:pt x="5054" y="470"/>
                  </a:cubicBezTo>
                  <a:lnTo>
                    <a:pt x="239" y="5295"/>
                  </a:lnTo>
                  <a:cubicBezTo>
                    <a:pt x="0" y="5524"/>
                    <a:pt x="0" y="5912"/>
                    <a:pt x="239" y="6141"/>
                  </a:cubicBezTo>
                  <a:lnTo>
                    <a:pt x="1652" y="7563"/>
                  </a:lnTo>
                  <a:cubicBezTo>
                    <a:pt x="1771" y="7683"/>
                    <a:pt x="1925" y="7742"/>
                    <a:pt x="2079" y="7742"/>
                  </a:cubicBezTo>
                  <a:cubicBezTo>
                    <a:pt x="2234" y="7742"/>
                    <a:pt x="2388" y="7683"/>
                    <a:pt x="2507" y="7563"/>
                  </a:cubicBezTo>
                  <a:lnTo>
                    <a:pt x="7332" y="2738"/>
                  </a:lnTo>
                  <a:cubicBezTo>
                    <a:pt x="7959" y="2112"/>
                    <a:pt x="7959" y="1097"/>
                    <a:pt x="7332" y="470"/>
                  </a:cubicBezTo>
                  <a:cubicBezTo>
                    <a:pt x="7019" y="157"/>
                    <a:pt x="6606" y="0"/>
                    <a:pt x="6193" y="0"/>
                  </a:cubicBezTo>
                  <a:close/>
                </a:path>
              </a:pathLst>
            </a:custGeom>
            <a:solidFill>
              <a:srgbClr val="D6BDF7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0"/>
            <p:cNvSpPr/>
            <p:nvPr/>
          </p:nvSpPr>
          <p:spPr>
            <a:xfrm>
              <a:off x="-1182596" y="773963"/>
              <a:ext cx="321755" cy="313716"/>
            </a:xfrm>
            <a:custGeom>
              <a:avLst/>
              <a:gdLst/>
              <a:ahLst/>
              <a:cxnLst/>
              <a:rect l="l" t="t" r="r" b="b"/>
              <a:pathLst>
                <a:path w="3562" h="3473" extrusionOk="0">
                  <a:moveTo>
                    <a:pt x="508" y="0"/>
                  </a:moveTo>
                  <a:cubicBezTo>
                    <a:pt x="388" y="0"/>
                    <a:pt x="269" y="45"/>
                    <a:pt x="179" y="135"/>
                  </a:cubicBezTo>
                  <a:cubicBezTo>
                    <a:pt x="0" y="314"/>
                    <a:pt x="0" y="612"/>
                    <a:pt x="179" y="791"/>
                  </a:cubicBezTo>
                  <a:lnTo>
                    <a:pt x="2726" y="3338"/>
                  </a:lnTo>
                  <a:cubicBezTo>
                    <a:pt x="2816" y="3428"/>
                    <a:pt x="2935" y="3472"/>
                    <a:pt x="3054" y="3472"/>
                  </a:cubicBezTo>
                  <a:cubicBezTo>
                    <a:pt x="3174" y="3472"/>
                    <a:pt x="3293" y="3428"/>
                    <a:pt x="3383" y="3338"/>
                  </a:cubicBezTo>
                  <a:cubicBezTo>
                    <a:pt x="3562" y="3159"/>
                    <a:pt x="3562" y="2860"/>
                    <a:pt x="3383" y="2681"/>
                  </a:cubicBezTo>
                  <a:lnTo>
                    <a:pt x="836" y="135"/>
                  </a:lnTo>
                  <a:cubicBezTo>
                    <a:pt x="746" y="45"/>
                    <a:pt x="627" y="0"/>
                    <a:pt x="508" y="0"/>
                  </a:cubicBezTo>
                  <a:close/>
                </a:path>
              </a:pathLst>
            </a:custGeom>
            <a:solidFill>
              <a:srgbClr val="D6BDF7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0"/>
            <p:cNvSpPr/>
            <p:nvPr/>
          </p:nvSpPr>
          <p:spPr>
            <a:xfrm>
              <a:off x="-1383943" y="934390"/>
              <a:ext cx="369450" cy="365114"/>
            </a:xfrm>
            <a:custGeom>
              <a:avLst/>
              <a:gdLst/>
              <a:ahLst/>
              <a:cxnLst/>
              <a:rect l="l" t="t" r="r" b="b"/>
              <a:pathLst>
                <a:path w="4090" h="4042" extrusionOk="0">
                  <a:moveTo>
                    <a:pt x="3393" y="0"/>
                  </a:moveTo>
                  <a:lnTo>
                    <a:pt x="190" y="3203"/>
                  </a:lnTo>
                  <a:cubicBezTo>
                    <a:pt x="1" y="3392"/>
                    <a:pt x="1" y="3701"/>
                    <a:pt x="190" y="3900"/>
                  </a:cubicBezTo>
                  <a:cubicBezTo>
                    <a:pt x="284" y="3994"/>
                    <a:pt x="409" y="4042"/>
                    <a:pt x="534" y="4042"/>
                  </a:cubicBezTo>
                  <a:cubicBezTo>
                    <a:pt x="660" y="4042"/>
                    <a:pt x="787" y="3994"/>
                    <a:pt x="886" y="3900"/>
                  </a:cubicBezTo>
                  <a:lnTo>
                    <a:pt x="4089" y="697"/>
                  </a:lnTo>
                  <a:lnTo>
                    <a:pt x="3393" y="0"/>
                  </a:lnTo>
                  <a:close/>
                </a:path>
              </a:pathLst>
            </a:custGeom>
            <a:solidFill>
              <a:srgbClr val="D6BDF7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0"/>
            <p:cNvSpPr/>
            <p:nvPr/>
          </p:nvSpPr>
          <p:spPr>
            <a:xfrm>
              <a:off x="-989379" y="770892"/>
              <a:ext cx="135766" cy="119145"/>
            </a:xfrm>
            <a:custGeom>
              <a:avLst/>
              <a:gdLst/>
              <a:ahLst/>
              <a:cxnLst/>
              <a:rect l="l" t="t" r="r" b="b"/>
              <a:pathLst>
                <a:path w="1503" h="1319" extrusionOk="0">
                  <a:moveTo>
                    <a:pt x="434" y="0"/>
                  </a:moveTo>
                  <a:cubicBezTo>
                    <a:pt x="335" y="0"/>
                    <a:pt x="249" y="29"/>
                    <a:pt x="189" y="89"/>
                  </a:cubicBezTo>
                  <a:cubicBezTo>
                    <a:pt x="0" y="278"/>
                    <a:pt x="100" y="686"/>
                    <a:pt x="418" y="994"/>
                  </a:cubicBezTo>
                  <a:cubicBezTo>
                    <a:pt x="621" y="1204"/>
                    <a:pt x="867" y="1319"/>
                    <a:pt x="1065" y="1319"/>
                  </a:cubicBezTo>
                  <a:cubicBezTo>
                    <a:pt x="1168" y="1319"/>
                    <a:pt x="1259" y="1288"/>
                    <a:pt x="1323" y="1223"/>
                  </a:cubicBezTo>
                  <a:cubicBezTo>
                    <a:pt x="1502" y="1044"/>
                    <a:pt x="1403" y="636"/>
                    <a:pt x="1084" y="318"/>
                  </a:cubicBezTo>
                  <a:cubicBezTo>
                    <a:pt x="879" y="113"/>
                    <a:pt x="631" y="0"/>
                    <a:pt x="4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0"/>
            <p:cNvSpPr/>
            <p:nvPr/>
          </p:nvSpPr>
          <p:spPr>
            <a:xfrm>
              <a:off x="-1645450" y="1361202"/>
              <a:ext cx="182557" cy="178040"/>
            </a:xfrm>
            <a:custGeom>
              <a:avLst/>
              <a:gdLst/>
              <a:ahLst/>
              <a:cxnLst/>
              <a:rect l="l" t="t" r="r" b="b"/>
              <a:pathLst>
                <a:path w="2021" h="1971" extrusionOk="0">
                  <a:moveTo>
                    <a:pt x="906" y="0"/>
                  </a:moveTo>
                  <a:lnTo>
                    <a:pt x="71" y="1642"/>
                  </a:lnTo>
                  <a:cubicBezTo>
                    <a:pt x="1" y="1712"/>
                    <a:pt x="1" y="1841"/>
                    <a:pt x="71" y="1911"/>
                  </a:cubicBezTo>
                  <a:cubicBezTo>
                    <a:pt x="110" y="1950"/>
                    <a:pt x="160" y="1970"/>
                    <a:pt x="209" y="1970"/>
                  </a:cubicBezTo>
                  <a:cubicBezTo>
                    <a:pt x="257" y="1970"/>
                    <a:pt x="304" y="1950"/>
                    <a:pt x="339" y="1911"/>
                  </a:cubicBezTo>
                  <a:lnTo>
                    <a:pt x="2020" y="1234"/>
                  </a:lnTo>
                  <a:lnTo>
                    <a:pt x="906" y="0"/>
                  </a:ln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5" name="Google Shape;1515;p30"/>
          <p:cNvSpPr txBox="1">
            <a:spLocks noGrp="1"/>
          </p:cNvSpPr>
          <p:nvPr>
            <p:ph type="ctrTitle"/>
          </p:nvPr>
        </p:nvSpPr>
        <p:spPr>
          <a:xfrm>
            <a:off x="2635500" y="863181"/>
            <a:ext cx="3873000" cy="6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Online programming contest judge</a:t>
            </a:r>
            <a:endParaRPr dirty="0"/>
          </a:p>
        </p:txBody>
      </p:sp>
      <p:sp>
        <p:nvSpPr>
          <p:cNvPr id="1516" name="Google Shape;1516;p30"/>
          <p:cNvSpPr txBox="1">
            <a:spLocks noGrp="1"/>
          </p:cNvSpPr>
          <p:nvPr>
            <p:ph type="subTitle" idx="1"/>
          </p:nvPr>
        </p:nvSpPr>
        <p:spPr>
          <a:xfrm>
            <a:off x="3158850" y="4009100"/>
            <a:ext cx="2826300" cy="6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>
                <a:latin typeface="Bowlby One SC" panose="020B0604020202020204" charset="0"/>
              </a:rPr>
              <a:t>MOCK UI</a:t>
            </a:r>
            <a:endParaRPr sz="2000" dirty="0">
              <a:latin typeface="Bowlby One SC" panose="020B0604020202020204" charset="0"/>
            </a:endParaRPr>
          </a:p>
        </p:txBody>
      </p:sp>
      <p:sp>
        <p:nvSpPr>
          <p:cNvPr id="1517" name="Google Shape;1517;p30"/>
          <p:cNvSpPr/>
          <p:nvPr/>
        </p:nvSpPr>
        <p:spPr>
          <a:xfrm>
            <a:off x="7419425" y="346634"/>
            <a:ext cx="457626" cy="376530"/>
          </a:xfrm>
          <a:custGeom>
            <a:avLst/>
            <a:gdLst/>
            <a:ahLst/>
            <a:cxnLst/>
            <a:rect l="l" t="t" r="r" b="b"/>
            <a:pathLst>
              <a:path w="5801" h="4773" extrusionOk="0">
                <a:moveTo>
                  <a:pt x="3977" y="1"/>
                </a:moveTo>
                <a:cubicBezTo>
                  <a:pt x="3560" y="1"/>
                  <a:pt x="3142" y="174"/>
                  <a:pt x="2836" y="487"/>
                </a:cubicBezTo>
                <a:lnTo>
                  <a:pt x="2816" y="497"/>
                </a:lnTo>
                <a:cubicBezTo>
                  <a:pt x="2514" y="212"/>
                  <a:pt x="2127" y="69"/>
                  <a:pt x="1740" y="69"/>
                </a:cubicBezTo>
                <a:cubicBezTo>
                  <a:pt x="1237" y="69"/>
                  <a:pt x="734" y="311"/>
                  <a:pt x="419" y="795"/>
                </a:cubicBezTo>
                <a:cubicBezTo>
                  <a:pt x="1" y="1422"/>
                  <a:pt x="140" y="2258"/>
                  <a:pt x="667" y="2795"/>
                </a:cubicBezTo>
                <a:lnTo>
                  <a:pt x="2528" y="4645"/>
                </a:lnTo>
                <a:cubicBezTo>
                  <a:pt x="2607" y="4730"/>
                  <a:pt x="2712" y="4772"/>
                  <a:pt x="2816" y="4772"/>
                </a:cubicBezTo>
                <a:cubicBezTo>
                  <a:pt x="2920" y="4772"/>
                  <a:pt x="3025" y="4730"/>
                  <a:pt x="3105" y="4645"/>
                </a:cubicBezTo>
                <a:lnTo>
                  <a:pt x="5074" y="2686"/>
                </a:lnTo>
                <a:cubicBezTo>
                  <a:pt x="5800" y="1959"/>
                  <a:pt x="5661" y="696"/>
                  <a:pt x="4656" y="169"/>
                </a:cubicBezTo>
                <a:cubicBezTo>
                  <a:pt x="4443" y="55"/>
                  <a:pt x="4210" y="1"/>
                  <a:pt x="3977" y="1"/>
                </a:cubicBezTo>
                <a:close/>
              </a:path>
            </a:pathLst>
          </a:cu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8" name="Google Shape;1518;p30"/>
          <p:cNvSpPr/>
          <p:nvPr/>
        </p:nvSpPr>
        <p:spPr>
          <a:xfrm>
            <a:off x="1729788" y="394908"/>
            <a:ext cx="410471" cy="382169"/>
          </a:xfrm>
          <a:custGeom>
            <a:avLst/>
            <a:gdLst/>
            <a:ahLst/>
            <a:cxnLst/>
            <a:rect l="l" t="t" r="r" b="b"/>
            <a:pathLst>
              <a:path w="4786" h="4456" extrusionOk="0">
                <a:moveTo>
                  <a:pt x="2392" y="1"/>
                </a:moveTo>
                <a:cubicBezTo>
                  <a:pt x="2316" y="1"/>
                  <a:pt x="2239" y="41"/>
                  <a:pt x="2199" y="120"/>
                </a:cubicBezTo>
                <a:lnTo>
                  <a:pt x="1642" y="1244"/>
                </a:lnTo>
                <a:cubicBezTo>
                  <a:pt x="1612" y="1314"/>
                  <a:pt x="1553" y="1354"/>
                  <a:pt x="1483" y="1364"/>
                </a:cubicBezTo>
                <a:lnTo>
                  <a:pt x="239" y="1543"/>
                </a:lnTo>
                <a:cubicBezTo>
                  <a:pt x="70" y="1573"/>
                  <a:pt x="1" y="1781"/>
                  <a:pt x="130" y="1911"/>
                </a:cubicBezTo>
                <a:lnTo>
                  <a:pt x="1025" y="2786"/>
                </a:lnTo>
                <a:cubicBezTo>
                  <a:pt x="1075" y="2836"/>
                  <a:pt x="1095" y="2906"/>
                  <a:pt x="1085" y="2975"/>
                </a:cubicBezTo>
                <a:lnTo>
                  <a:pt x="876" y="4209"/>
                </a:lnTo>
                <a:cubicBezTo>
                  <a:pt x="853" y="4341"/>
                  <a:pt x="958" y="4456"/>
                  <a:pt x="1081" y="4456"/>
                </a:cubicBezTo>
                <a:cubicBezTo>
                  <a:pt x="1115" y="4456"/>
                  <a:pt x="1150" y="4447"/>
                  <a:pt x="1185" y="4428"/>
                </a:cubicBezTo>
                <a:lnTo>
                  <a:pt x="2289" y="3851"/>
                </a:lnTo>
                <a:cubicBezTo>
                  <a:pt x="2324" y="3831"/>
                  <a:pt x="2358" y="3821"/>
                  <a:pt x="2392" y="3821"/>
                </a:cubicBezTo>
                <a:cubicBezTo>
                  <a:pt x="2426" y="3821"/>
                  <a:pt x="2458" y="3831"/>
                  <a:pt x="2488" y="3851"/>
                </a:cubicBezTo>
                <a:lnTo>
                  <a:pt x="3602" y="4428"/>
                </a:lnTo>
                <a:cubicBezTo>
                  <a:pt x="3636" y="4447"/>
                  <a:pt x="3672" y="4456"/>
                  <a:pt x="3706" y="4456"/>
                </a:cubicBezTo>
                <a:cubicBezTo>
                  <a:pt x="3829" y="4456"/>
                  <a:pt x="3934" y="4341"/>
                  <a:pt x="3910" y="4209"/>
                </a:cubicBezTo>
                <a:lnTo>
                  <a:pt x="3691" y="2975"/>
                </a:lnTo>
                <a:cubicBezTo>
                  <a:pt x="3682" y="2906"/>
                  <a:pt x="3711" y="2836"/>
                  <a:pt x="3761" y="2786"/>
                </a:cubicBezTo>
                <a:lnTo>
                  <a:pt x="4656" y="1911"/>
                </a:lnTo>
                <a:cubicBezTo>
                  <a:pt x="4786" y="1781"/>
                  <a:pt x="4716" y="1573"/>
                  <a:pt x="4537" y="1543"/>
                </a:cubicBezTo>
                <a:lnTo>
                  <a:pt x="3294" y="1364"/>
                </a:lnTo>
                <a:cubicBezTo>
                  <a:pt x="3224" y="1354"/>
                  <a:pt x="3164" y="1314"/>
                  <a:pt x="3134" y="1244"/>
                </a:cubicBezTo>
                <a:lnTo>
                  <a:pt x="2577" y="120"/>
                </a:lnTo>
                <a:cubicBezTo>
                  <a:pt x="2542" y="41"/>
                  <a:pt x="2468" y="1"/>
                  <a:pt x="2392" y="1"/>
                </a:cubicBez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9" name="Google Shape;1519;p30"/>
          <p:cNvGrpSpPr/>
          <p:nvPr/>
        </p:nvGrpSpPr>
        <p:grpSpPr>
          <a:xfrm rot="-937322">
            <a:off x="6706379" y="2782157"/>
            <a:ext cx="1883740" cy="1978115"/>
            <a:chOff x="8540375" y="3022876"/>
            <a:chExt cx="1779279" cy="1868421"/>
          </a:xfrm>
        </p:grpSpPr>
        <p:sp>
          <p:nvSpPr>
            <p:cNvPr id="1520" name="Google Shape;1520;p30"/>
            <p:cNvSpPr/>
            <p:nvPr/>
          </p:nvSpPr>
          <p:spPr>
            <a:xfrm>
              <a:off x="9697404" y="3022876"/>
              <a:ext cx="622250" cy="1066773"/>
            </a:xfrm>
            <a:custGeom>
              <a:avLst/>
              <a:gdLst/>
              <a:ahLst/>
              <a:cxnLst/>
              <a:rect l="l" t="t" r="r" b="b"/>
              <a:pathLst>
                <a:path w="10556" h="18097" fill="none" extrusionOk="0">
                  <a:moveTo>
                    <a:pt x="139" y="18096"/>
                  </a:moveTo>
                  <a:cubicBezTo>
                    <a:pt x="0" y="16803"/>
                    <a:pt x="139" y="15480"/>
                    <a:pt x="547" y="14236"/>
                  </a:cubicBezTo>
                  <a:cubicBezTo>
                    <a:pt x="816" y="13411"/>
                    <a:pt x="1214" y="12595"/>
                    <a:pt x="1880" y="12028"/>
                  </a:cubicBezTo>
                  <a:cubicBezTo>
                    <a:pt x="2537" y="11451"/>
                    <a:pt x="3502" y="11172"/>
                    <a:pt x="4308" y="11501"/>
                  </a:cubicBezTo>
                  <a:cubicBezTo>
                    <a:pt x="5123" y="11819"/>
                    <a:pt x="5651" y="12824"/>
                    <a:pt x="5293" y="13620"/>
                  </a:cubicBezTo>
                  <a:cubicBezTo>
                    <a:pt x="4934" y="14415"/>
                    <a:pt x="3631" y="14604"/>
                    <a:pt x="3174" y="13868"/>
                  </a:cubicBezTo>
                  <a:cubicBezTo>
                    <a:pt x="2905" y="13450"/>
                    <a:pt x="2955" y="12913"/>
                    <a:pt x="3074" y="12436"/>
                  </a:cubicBezTo>
                  <a:cubicBezTo>
                    <a:pt x="3333" y="11371"/>
                    <a:pt x="3850" y="10386"/>
                    <a:pt x="4566" y="9571"/>
                  </a:cubicBezTo>
                  <a:cubicBezTo>
                    <a:pt x="5342" y="8705"/>
                    <a:pt x="6327" y="8049"/>
                    <a:pt x="7262" y="7372"/>
                  </a:cubicBezTo>
                  <a:cubicBezTo>
                    <a:pt x="8207" y="6686"/>
                    <a:pt x="9132" y="5940"/>
                    <a:pt x="9739" y="4945"/>
                  </a:cubicBezTo>
                  <a:cubicBezTo>
                    <a:pt x="10336" y="3950"/>
                    <a:pt x="10555" y="2657"/>
                    <a:pt x="10028" y="1622"/>
                  </a:cubicBezTo>
                  <a:cubicBezTo>
                    <a:pt x="9501" y="588"/>
                    <a:pt x="8098" y="1"/>
                    <a:pt x="7093" y="58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99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0"/>
            <p:cNvSpPr/>
            <p:nvPr/>
          </p:nvSpPr>
          <p:spPr>
            <a:xfrm>
              <a:off x="8540375" y="4178740"/>
              <a:ext cx="1721798" cy="712557"/>
            </a:xfrm>
            <a:custGeom>
              <a:avLst/>
              <a:gdLst/>
              <a:ahLst/>
              <a:cxnLst/>
              <a:rect l="l" t="t" r="r" b="b"/>
              <a:pathLst>
                <a:path w="29209" h="12088" extrusionOk="0">
                  <a:moveTo>
                    <a:pt x="1144" y="0"/>
                  </a:moveTo>
                  <a:cubicBezTo>
                    <a:pt x="508" y="0"/>
                    <a:pt x="0" y="518"/>
                    <a:pt x="0" y="1144"/>
                  </a:cubicBezTo>
                  <a:lnTo>
                    <a:pt x="0" y="10943"/>
                  </a:lnTo>
                  <a:cubicBezTo>
                    <a:pt x="0" y="11580"/>
                    <a:pt x="508" y="12087"/>
                    <a:pt x="1144" y="12087"/>
                  </a:cubicBezTo>
                  <a:lnTo>
                    <a:pt x="28064" y="12087"/>
                  </a:lnTo>
                  <a:cubicBezTo>
                    <a:pt x="28701" y="12087"/>
                    <a:pt x="29208" y="11580"/>
                    <a:pt x="29208" y="10943"/>
                  </a:cubicBezTo>
                  <a:lnTo>
                    <a:pt x="29208" y="1144"/>
                  </a:lnTo>
                  <a:cubicBezTo>
                    <a:pt x="29208" y="518"/>
                    <a:pt x="28701" y="0"/>
                    <a:pt x="28064" y="0"/>
                  </a:cubicBezTo>
                  <a:close/>
                </a:path>
              </a:pathLst>
            </a:custGeom>
            <a:solidFill>
              <a:srgbClr val="FFD4A8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0"/>
            <p:cNvSpPr/>
            <p:nvPr/>
          </p:nvSpPr>
          <p:spPr>
            <a:xfrm>
              <a:off x="8540375" y="4075521"/>
              <a:ext cx="1721798" cy="712557"/>
            </a:xfrm>
            <a:custGeom>
              <a:avLst/>
              <a:gdLst/>
              <a:ahLst/>
              <a:cxnLst/>
              <a:rect l="l" t="t" r="r" b="b"/>
              <a:pathLst>
                <a:path w="29209" h="12088" extrusionOk="0">
                  <a:moveTo>
                    <a:pt x="1144" y="0"/>
                  </a:moveTo>
                  <a:cubicBezTo>
                    <a:pt x="508" y="0"/>
                    <a:pt x="0" y="508"/>
                    <a:pt x="0" y="1144"/>
                  </a:cubicBezTo>
                  <a:lnTo>
                    <a:pt x="0" y="10943"/>
                  </a:lnTo>
                  <a:cubicBezTo>
                    <a:pt x="0" y="11570"/>
                    <a:pt x="508" y="12087"/>
                    <a:pt x="1144" y="12087"/>
                  </a:cubicBezTo>
                  <a:lnTo>
                    <a:pt x="28064" y="12087"/>
                  </a:lnTo>
                  <a:cubicBezTo>
                    <a:pt x="28701" y="12087"/>
                    <a:pt x="29208" y="11570"/>
                    <a:pt x="29208" y="10943"/>
                  </a:cubicBezTo>
                  <a:lnTo>
                    <a:pt x="29208" y="1144"/>
                  </a:lnTo>
                  <a:cubicBezTo>
                    <a:pt x="29208" y="508"/>
                    <a:pt x="28701" y="0"/>
                    <a:pt x="28064" y="0"/>
                  </a:cubicBezTo>
                  <a:close/>
                </a:path>
              </a:pathLst>
            </a:custGeom>
            <a:solidFill>
              <a:srgbClr val="FFD4A8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0"/>
            <p:cNvSpPr/>
            <p:nvPr/>
          </p:nvSpPr>
          <p:spPr>
            <a:xfrm>
              <a:off x="8540375" y="4075521"/>
              <a:ext cx="1721798" cy="712557"/>
            </a:xfrm>
            <a:custGeom>
              <a:avLst/>
              <a:gdLst/>
              <a:ahLst/>
              <a:cxnLst/>
              <a:rect l="l" t="t" r="r" b="b"/>
              <a:pathLst>
                <a:path w="29209" h="12088" extrusionOk="0">
                  <a:moveTo>
                    <a:pt x="24533" y="0"/>
                  </a:moveTo>
                  <a:lnTo>
                    <a:pt x="24533" y="6656"/>
                  </a:lnTo>
                  <a:cubicBezTo>
                    <a:pt x="24533" y="7282"/>
                    <a:pt x="24025" y="7800"/>
                    <a:pt x="23388" y="7800"/>
                  </a:cubicBezTo>
                  <a:lnTo>
                    <a:pt x="0" y="7800"/>
                  </a:lnTo>
                  <a:lnTo>
                    <a:pt x="0" y="10943"/>
                  </a:lnTo>
                  <a:cubicBezTo>
                    <a:pt x="0" y="11570"/>
                    <a:pt x="508" y="12087"/>
                    <a:pt x="1144" y="12087"/>
                  </a:cubicBezTo>
                  <a:lnTo>
                    <a:pt x="28064" y="12087"/>
                  </a:lnTo>
                  <a:cubicBezTo>
                    <a:pt x="28701" y="12087"/>
                    <a:pt x="29208" y="11570"/>
                    <a:pt x="29208" y="10943"/>
                  </a:cubicBezTo>
                  <a:lnTo>
                    <a:pt x="29208" y="1144"/>
                  </a:lnTo>
                  <a:cubicBezTo>
                    <a:pt x="29208" y="508"/>
                    <a:pt x="28701" y="0"/>
                    <a:pt x="28064" y="0"/>
                  </a:cubicBezTo>
                  <a:close/>
                </a:path>
              </a:pathLst>
            </a:custGeom>
            <a:solidFill>
              <a:srgbClr val="4C1313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0"/>
            <p:cNvSpPr/>
            <p:nvPr/>
          </p:nvSpPr>
          <p:spPr>
            <a:xfrm>
              <a:off x="8688747" y="4178740"/>
              <a:ext cx="115596" cy="115007"/>
            </a:xfrm>
            <a:custGeom>
              <a:avLst/>
              <a:gdLst/>
              <a:ahLst/>
              <a:cxnLst/>
              <a:rect l="l" t="t" r="r" b="b"/>
              <a:pathLst>
                <a:path w="1961" h="1951" extrusionOk="0">
                  <a:moveTo>
                    <a:pt x="985" y="0"/>
                  </a:moveTo>
                  <a:cubicBezTo>
                    <a:pt x="438" y="0"/>
                    <a:pt x="0" y="438"/>
                    <a:pt x="0" y="975"/>
                  </a:cubicBezTo>
                  <a:cubicBezTo>
                    <a:pt x="0" y="1512"/>
                    <a:pt x="438" y="1950"/>
                    <a:pt x="985" y="1950"/>
                  </a:cubicBezTo>
                  <a:cubicBezTo>
                    <a:pt x="1522" y="1950"/>
                    <a:pt x="1960" y="1512"/>
                    <a:pt x="1960" y="975"/>
                  </a:cubicBezTo>
                  <a:cubicBezTo>
                    <a:pt x="1960" y="438"/>
                    <a:pt x="1522" y="0"/>
                    <a:pt x="985" y="0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0"/>
            <p:cNvSpPr/>
            <p:nvPr/>
          </p:nvSpPr>
          <p:spPr>
            <a:xfrm>
              <a:off x="8688747" y="4136533"/>
              <a:ext cx="115596" cy="114948"/>
            </a:xfrm>
            <a:custGeom>
              <a:avLst/>
              <a:gdLst/>
              <a:ahLst/>
              <a:cxnLst/>
              <a:rect l="l" t="t" r="r" b="b"/>
              <a:pathLst>
                <a:path w="1961" h="1950" extrusionOk="0">
                  <a:moveTo>
                    <a:pt x="985" y="0"/>
                  </a:moveTo>
                  <a:cubicBezTo>
                    <a:pt x="438" y="0"/>
                    <a:pt x="0" y="438"/>
                    <a:pt x="0" y="975"/>
                  </a:cubicBezTo>
                  <a:cubicBezTo>
                    <a:pt x="0" y="1512"/>
                    <a:pt x="438" y="1950"/>
                    <a:pt x="985" y="1950"/>
                  </a:cubicBezTo>
                  <a:cubicBezTo>
                    <a:pt x="1522" y="1950"/>
                    <a:pt x="1960" y="1512"/>
                    <a:pt x="1960" y="975"/>
                  </a:cubicBezTo>
                  <a:cubicBezTo>
                    <a:pt x="1960" y="438"/>
                    <a:pt x="1522" y="0"/>
                    <a:pt x="985" y="0"/>
                  </a:cubicBezTo>
                  <a:close/>
                </a:path>
              </a:pathLst>
            </a:custGeom>
            <a:solidFill>
              <a:srgbClr val="FFD4A8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0"/>
            <p:cNvSpPr/>
            <p:nvPr/>
          </p:nvSpPr>
          <p:spPr>
            <a:xfrm>
              <a:off x="8907443" y="4178740"/>
              <a:ext cx="115007" cy="115007"/>
            </a:xfrm>
            <a:custGeom>
              <a:avLst/>
              <a:gdLst/>
              <a:ahLst/>
              <a:cxnLst/>
              <a:rect l="l" t="t" r="r" b="b"/>
              <a:pathLst>
                <a:path w="1951" h="1951" extrusionOk="0">
                  <a:moveTo>
                    <a:pt x="976" y="0"/>
                  </a:moveTo>
                  <a:cubicBezTo>
                    <a:pt x="439" y="0"/>
                    <a:pt x="1" y="438"/>
                    <a:pt x="1" y="975"/>
                  </a:cubicBezTo>
                  <a:cubicBezTo>
                    <a:pt x="1" y="1512"/>
                    <a:pt x="439" y="1950"/>
                    <a:pt x="976" y="1950"/>
                  </a:cubicBezTo>
                  <a:cubicBezTo>
                    <a:pt x="1513" y="1950"/>
                    <a:pt x="1951" y="1512"/>
                    <a:pt x="1951" y="975"/>
                  </a:cubicBezTo>
                  <a:cubicBezTo>
                    <a:pt x="1951" y="438"/>
                    <a:pt x="1513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0"/>
            <p:cNvSpPr/>
            <p:nvPr/>
          </p:nvSpPr>
          <p:spPr>
            <a:xfrm>
              <a:off x="8907443" y="4136533"/>
              <a:ext cx="115007" cy="114948"/>
            </a:xfrm>
            <a:custGeom>
              <a:avLst/>
              <a:gdLst/>
              <a:ahLst/>
              <a:cxnLst/>
              <a:rect l="l" t="t" r="r" b="b"/>
              <a:pathLst>
                <a:path w="1951" h="1950" extrusionOk="0">
                  <a:moveTo>
                    <a:pt x="976" y="0"/>
                  </a:moveTo>
                  <a:cubicBezTo>
                    <a:pt x="439" y="0"/>
                    <a:pt x="1" y="438"/>
                    <a:pt x="1" y="975"/>
                  </a:cubicBezTo>
                  <a:cubicBezTo>
                    <a:pt x="1" y="1512"/>
                    <a:pt x="439" y="1950"/>
                    <a:pt x="976" y="1950"/>
                  </a:cubicBezTo>
                  <a:cubicBezTo>
                    <a:pt x="1513" y="1950"/>
                    <a:pt x="1951" y="1512"/>
                    <a:pt x="1951" y="975"/>
                  </a:cubicBezTo>
                  <a:cubicBezTo>
                    <a:pt x="1951" y="438"/>
                    <a:pt x="1513" y="0"/>
                    <a:pt x="976" y="0"/>
                  </a:cubicBezTo>
                  <a:close/>
                </a:path>
              </a:pathLst>
            </a:custGeom>
            <a:solidFill>
              <a:srgbClr val="FFD4A8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0"/>
            <p:cNvSpPr/>
            <p:nvPr/>
          </p:nvSpPr>
          <p:spPr>
            <a:xfrm>
              <a:off x="9125610" y="4178740"/>
              <a:ext cx="115007" cy="115007"/>
            </a:xfrm>
            <a:custGeom>
              <a:avLst/>
              <a:gdLst/>
              <a:ahLst/>
              <a:cxnLst/>
              <a:rect l="l" t="t" r="r" b="b"/>
              <a:pathLst>
                <a:path w="1951" h="1951" extrusionOk="0">
                  <a:moveTo>
                    <a:pt x="976" y="0"/>
                  </a:moveTo>
                  <a:cubicBezTo>
                    <a:pt x="438" y="0"/>
                    <a:pt x="1" y="438"/>
                    <a:pt x="1" y="975"/>
                  </a:cubicBezTo>
                  <a:cubicBezTo>
                    <a:pt x="1" y="1512"/>
                    <a:pt x="438" y="1950"/>
                    <a:pt x="976" y="1950"/>
                  </a:cubicBezTo>
                  <a:cubicBezTo>
                    <a:pt x="1513" y="1950"/>
                    <a:pt x="1951" y="1512"/>
                    <a:pt x="1951" y="975"/>
                  </a:cubicBezTo>
                  <a:cubicBezTo>
                    <a:pt x="1951" y="438"/>
                    <a:pt x="1513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0"/>
            <p:cNvSpPr/>
            <p:nvPr/>
          </p:nvSpPr>
          <p:spPr>
            <a:xfrm>
              <a:off x="9125610" y="4136533"/>
              <a:ext cx="115007" cy="114948"/>
            </a:xfrm>
            <a:custGeom>
              <a:avLst/>
              <a:gdLst/>
              <a:ahLst/>
              <a:cxnLst/>
              <a:rect l="l" t="t" r="r" b="b"/>
              <a:pathLst>
                <a:path w="1951" h="1950" extrusionOk="0">
                  <a:moveTo>
                    <a:pt x="976" y="0"/>
                  </a:moveTo>
                  <a:cubicBezTo>
                    <a:pt x="438" y="0"/>
                    <a:pt x="1" y="438"/>
                    <a:pt x="1" y="975"/>
                  </a:cubicBezTo>
                  <a:cubicBezTo>
                    <a:pt x="1" y="1512"/>
                    <a:pt x="438" y="1950"/>
                    <a:pt x="976" y="1950"/>
                  </a:cubicBezTo>
                  <a:cubicBezTo>
                    <a:pt x="1513" y="1950"/>
                    <a:pt x="1951" y="1512"/>
                    <a:pt x="1951" y="975"/>
                  </a:cubicBezTo>
                  <a:cubicBezTo>
                    <a:pt x="1951" y="438"/>
                    <a:pt x="1513" y="0"/>
                    <a:pt x="976" y="0"/>
                  </a:cubicBezTo>
                  <a:close/>
                </a:path>
              </a:pathLst>
            </a:custGeom>
            <a:solidFill>
              <a:srgbClr val="FFD4A8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0"/>
            <p:cNvSpPr/>
            <p:nvPr/>
          </p:nvSpPr>
          <p:spPr>
            <a:xfrm>
              <a:off x="9343776" y="4178740"/>
              <a:ext cx="115007" cy="115007"/>
            </a:xfrm>
            <a:custGeom>
              <a:avLst/>
              <a:gdLst/>
              <a:ahLst/>
              <a:cxnLst/>
              <a:rect l="l" t="t" r="r" b="b"/>
              <a:pathLst>
                <a:path w="1951" h="1951" extrusionOk="0">
                  <a:moveTo>
                    <a:pt x="975" y="0"/>
                  </a:moveTo>
                  <a:cubicBezTo>
                    <a:pt x="438" y="0"/>
                    <a:pt x="0" y="438"/>
                    <a:pt x="0" y="975"/>
                  </a:cubicBezTo>
                  <a:cubicBezTo>
                    <a:pt x="0" y="1512"/>
                    <a:pt x="438" y="1950"/>
                    <a:pt x="975" y="1950"/>
                  </a:cubicBezTo>
                  <a:cubicBezTo>
                    <a:pt x="1512" y="1950"/>
                    <a:pt x="1950" y="1512"/>
                    <a:pt x="1950" y="975"/>
                  </a:cubicBezTo>
                  <a:cubicBezTo>
                    <a:pt x="1950" y="438"/>
                    <a:pt x="1512" y="0"/>
                    <a:pt x="975" y="0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0"/>
            <p:cNvSpPr/>
            <p:nvPr/>
          </p:nvSpPr>
          <p:spPr>
            <a:xfrm>
              <a:off x="9343776" y="4136533"/>
              <a:ext cx="115007" cy="114948"/>
            </a:xfrm>
            <a:custGeom>
              <a:avLst/>
              <a:gdLst/>
              <a:ahLst/>
              <a:cxnLst/>
              <a:rect l="l" t="t" r="r" b="b"/>
              <a:pathLst>
                <a:path w="1951" h="1950" extrusionOk="0">
                  <a:moveTo>
                    <a:pt x="975" y="0"/>
                  </a:moveTo>
                  <a:cubicBezTo>
                    <a:pt x="438" y="0"/>
                    <a:pt x="0" y="438"/>
                    <a:pt x="0" y="975"/>
                  </a:cubicBezTo>
                  <a:cubicBezTo>
                    <a:pt x="0" y="1512"/>
                    <a:pt x="438" y="1950"/>
                    <a:pt x="975" y="1950"/>
                  </a:cubicBezTo>
                  <a:cubicBezTo>
                    <a:pt x="1512" y="1950"/>
                    <a:pt x="1950" y="1512"/>
                    <a:pt x="1950" y="975"/>
                  </a:cubicBezTo>
                  <a:cubicBezTo>
                    <a:pt x="1950" y="438"/>
                    <a:pt x="1512" y="0"/>
                    <a:pt x="975" y="0"/>
                  </a:cubicBezTo>
                  <a:close/>
                </a:path>
              </a:pathLst>
            </a:custGeom>
            <a:solidFill>
              <a:srgbClr val="FFD4A8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0"/>
            <p:cNvSpPr/>
            <p:nvPr/>
          </p:nvSpPr>
          <p:spPr>
            <a:xfrm>
              <a:off x="9561942" y="4178740"/>
              <a:ext cx="114948" cy="115007"/>
            </a:xfrm>
            <a:custGeom>
              <a:avLst/>
              <a:gdLst/>
              <a:ahLst/>
              <a:cxnLst/>
              <a:rect l="l" t="t" r="r" b="b"/>
              <a:pathLst>
                <a:path w="1950" h="1951" extrusionOk="0">
                  <a:moveTo>
                    <a:pt x="975" y="0"/>
                  </a:moveTo>
                  <a:cubicBezTo>
                    <a:pt x="438" y="0"/>
                    <a:pt x="0" y="438"/>
                    <a:pt x="0" y="975"/>
                  </a:cubicBezTo>
                  <a:cubicBezTo>
                    <a:pt x="0" y="1512"/>
                    <a:pt x="438" y="1950"/>
                    <a:pt x="975" y="1950"/>
                  </a:cubicBezTo>
                  <a:cubicBezTo>
                    <a:pt x="1512" y="1950"/>
                    <a:pt x="1950" y="1512"/>
                    <a:pt x="1950" y="975"/>
                  </a:cubicBezTo>
                  <a:cubicBezTo>
                    <a:pt x="1950" y="438"/>
                    <a:pt x="1512" y="0"/>
                    <a:pt x="975" y="0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9561942" y="4136533"/>
              <a:ext cx="114948" cy="114948"/>
            </a:xfrm>
            <a:custGeom>
              <a:avLst/>
              <a:gdLst/>
              <a:ahLst/>
              <a:cxnLst/>
              <a:rect l="l" t="t" r="r" b="b"/>
              <a:pathLst>
                <a:path w="1950" h="1950" extrusionOk="0">
                  <a:moveTo>
                    <a:pt x="975" y="0"/>
                  </a:moveTo>
                  <a:cubicBezTo>
                    <a:pt x="438" y="0"/>
                    <a:pt x="0" y="438"/>
                    <a:pt x="0" y="975"/>
                  </a:cubicBezTo>
                  <a:cubicBezTo>
                    <a:pt x="0" y="1512"/>
                    <a:pt x="438" y="1950"/>
                    <a:pt x="975" y="1950"/>
                  </a:cubicBezTo>
                  <a:cubicBezTo>
                    <a:pt x="1512" y="1950"/>
                    <a:pt x="1950" y="1512"/>
                    <a:pt x="1950" y="975"/>
                  </a:cubicBezTo>
                  <a:cubicBezTo>
                    <a:pt x="1950" y="438"/>
                    <a:pt x="1512" y="0"/>
                    <a:pt x="975" y="0"/>
                  </a:cubicBezTo>
                  <a:close/>
                </a:path>
              </a:pathLst>
            </a:custGeom>
            <a:solidFill>
              <a:srgbClr val="FFD4A8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9780049" y="4178740"/>
              <a:ext cx="115007" cy="115007"/>
            </a:xfrm>
            <a:custGeom>
              <a:avLst/>
              <a:gdLst/>
              <a:ahLst/>
              <a:cxnLst/>
              <a:rect l="l" t="t" r="r" b="b"/>
              <a:pathLst>
                <a:path w="1951" h="1951" extrusionOk="0">
                  <a:moveTo>
                    <a:pt x="976" y="0"/>
                  </a:moveTo>
                  <a:cubicBezTo>
                    <a:pt x="439" y="0"/>
                    <a:pt x="1" y="438"/>
                    <a:pt x="1" y="975"/>
                  </a:cubicBezTo>
                  <a:cubicBezTo>
                    <a:pt x="1" y="1512"/>
                    <a:pt x="439" y="1950"/>
                    <a:pt x="976" y="1950"/>
                  </a:cubicBezTo>
                  <a:cubicBezTo>
                    <a:pt x="1513" y="1950"/>
                    <a:pt x="1951" y="1512"/>
                    <a:pt x="1951" y="975"/>
                  </a:cubicBezTo>
                  <a:cubicBezTo>
                    <a:pt x="1951" y="438"/>
                    <a:pt x="1513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9780049" y="4136533"/>
              <a:ext cx="115007" cy="114948"/>
            </a:xfrm>
            <a:custGeom>
              <a:avLst/>
              <a:gdLst/>
              <a:ahLst/>
              <a:cxnLst/>
              <a:rect l="l" t="t" r="r" b="b"/>
              <a:pathLst>
                <a:path w="1951" h="1950" extrusionOk="0">
                  <a:moveTo>
                    <a:pt x="976" y="0"/>
                  </a:moveTo>
                  <a:cubicBezTo>
                    <a:pt x="439" y="0"/>
                    <a:pt x="1" y="438"/>
                    <a:pt x="1" y="975"/>
                  </a:cubicBezTo>
                  <a:cubicBezTo>
                    <a:pt x="1" y="1512"/>
                    <a:pt x="439" y="1950"/>
                    <a:pt x="976" y="1950"/>
                  </a:cubicBezTo>
                  <a:cubicBezTo>
                    <a:pt x="1513" y="1950"/>
                    <a:pt x="1951" y="1512"/>
                    <a:pt x="1951" y="975"/>
                  </a:cubicBezTo>
                  <a:cubicBezTo>
                    <a:pt x="1951" y="438"/>
                    <a:pt x="1513" y="0"/>
                    <a:pt x="976" y="0"/>
                  </a:cubicBezTo>
                  <a:close/>
                </a:path>
              </a:pathLst>
            </a:custGeom>
            <a:solidFill>
              <a:srgbClr val="FFD4A8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9998215" y="4178740"/>
              <a:ext cx="115596" cy="115007"/>
            </a:xfrm>
            <a:custGeom>
              <a:avLst/>
              <a:gdLst/>
              <a:ahLst/>
              <a:cxnLst/>
              <a:rect l="l" t="t" r="r" b="b"/>
              <a:pathLst>
                <a:path w="1961" h="1951" extrusionOk="0">
                  <a:moveTo>
                    <a:pt x="985" y="0"/>
                  </a:moveTo>
                  <a:cubicBezTo>
                    <a:pt x="438" y="0"/>
                    <a:pt x="0" y="438"/>
                    <a:pt x="0" y="975"/>
                  </a:cubicBezTo>
                  <a:cubicBezTo>
                    <a:pt x="0" y="1512"/>
                    <a:pt x="438" y="1950"/>
                    <a:pt x="985" y="1950"/>
                  </a:cubicBezTo>
                  <a:cubicBezTo>
                    <a:pt x="1523" y="1950"/>
                    <a:pt x="1960" y="1512"/>
                    <a:pt x="1960" y="975"/>
                  </a:cubicBezTo>
                  <a:cubicBezTo>
                    <a:pt x="1960" y="438"/>
                    <a:pt x="1523" y="0"/>
                    <a:pt x="985" y="0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9998215" y="4136533"/>
              <a:ext cx="115596" cy="114948"/>
            </a:xfrm>
            <a:custGeom>
              <a:avLst/>
              <a:gdLst/>
              <a:ahLst/>
              <a:cxnLst/>
              <a:rect l="l" t="t" r="r" b="b"/>
              <a:pathLst>
                <a:path w="1961" h="1950" extrusionOk="0">
                  <a:moveTo>
                    <a:pt x="985" y="0"/>
                  </a:moveTo>
                  <a:cubicBezTo>
                    <a:pt x="438" y="0"/>
                    <a:pt x="0" y="438"/>
                    <a:pt x="0" y="975"/>
                  </a:cubicBezTo>
                  <a:cubicBezTo>
                    <a:pt x="0" y="1512"/>
                    <a:pt x="438" y="1950"/>
                    <a:pt x="985" y="1950"/>
                  </a:cubicBezTo>
                  <a:cubicBezTo>
                    <a:pt x="1523" y="1950"/>
                    <a:pt x="1960" y="1512"/>
                    <a:pt x="1960" y="975"/>
                  </a:cubicBezTo>
                  <a:cubicBezTo>
                    <a:pt x="1960" y="438"/>
                    <a:pt x="1523" y="0"/>
                    <a:pt x="985" y="0"/>
                  </a:cubicBezTo>
                  <a:close/>
                </a:path>
              </a:pathLst>
            </a:custGeom>
            <a:solidFill>
              <a:srgbClr val="FFD4A8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0"/>
            <p:cNvSpPr/>
            <p:nvPr/>
          </p:nvSpPr>
          <p:spPr>
            <a:xfrm>
              <a:off x="8688747" y="4382820"/>
              <a:ext cx="115596" cy="115007"/>
            </a:xfrm>
            <a:custGeom>
              <a:avLst/>
              <a:gdLst/>
              <a:ahLst/>
              <a:cxnLst/>
              <a:rect l="l" t="t" r="r" b="b"/>
              <a:pathLst>
                <a:path w="1961" h="1951" extrusionOk="0">
                  <a:moveTo>
                    <a:pt x="985" y="0"/>
                  </a:moveTo>
                  <a:cubicBezTo>
                    <a:pt x="438" y="0"/>
                    <a:pt x="0" y="438"/>
                    <a:pt x="0" y="975"/>
                  </a:cubicBezTo>
                  <a:cubicBezTo>
                    <a:pt x="0" y="1512"/>
                    <a:pt x="438" y="1950"/>
                    <a:pt x="985" y="1950"/>
                  </a:cubicBezTo>
                  <a:cubicBezTo>
                    <a:pt x="1522" y="1950"/>
                    <a:pt x="1960" y="1512"/>
                    <a:pt x="1960" y="975"/>
                  </a:cubicBezTo>
                  <a:cubicBezTo>
                    <a:pt x="1960" y="438"/>
                    <a:pt x="1522" y="0"/>
                    <a:pt x="985" y="0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0"/>
            <p:cNvSpPr/>
            <p:nvPr/>
          </p:nvSpPr>
          <p:spPr>
            <a:xfrm>
              <a:off x="8688747" y="4340613"/>
              <a:ext cx="115596" cy="114948"/>
            </a:xfrm>
            <a:custGeom>
              <a:avLst/>
              <a:gdLst/>
              <a:ahLst/>
              <a:cxnLst/>
              <a:rect l="l" t="t" r="r" b="b"/>
              <a:pathLst>
                <a:path w="1961" h="1950" extrusionOk="0">
                  <a:moveTo>
                    <a:pt x="985" y="0"/>
                  </a:moveTo>
                  <a:cubicBezTo>
                    <a:pt x="438" y="0"/>
                    <a:pt x="0" y="438"/>
                    <a:pt x="0" y="975"/>
                  </a:cubicBezTo>
                  <a:cubicBezTo>
                    <a:pt x="0" y="1512"/>
                    <a:pt x="438" y="1950"/>
                    <a:pt x="985" y="1950"/>
                  </a:cubicBezTo>
                  <a:cubicBezTo>
                    <a:pt x="1522" y="1950"/>
                    <a:pt x="1960" y="1512"/>
                    <a:pt x="1960" y="975"/>
                  </a:cubicBezTo>
                  <a:cubicBezTo>
                    <a:pt x="1960" y="438"/>
                    <a:pt x="1522" y="0"/>
                    <a:pt x="985" y="0"/>
                  </a:cubicBezTo>
                  <a:close/>
                </a:path>
              </a:pathLst>
            </a:custGeom>
            <a:solidFill>
              <a:srgbClr val="FFD4A8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0"/>
            <p:cNvSpPr/>
            <p:nvPr/>
          </p:nvSpPr>
          <p:spPr>
            <a:xfrm>
              <a:off x="8907443" y="4382820"/>
              <a:ext cx="115007" cy="115007"/>
            </a:xfrm>
            <a:custGeom>
              <a:avLst/>
              <a:gdLst/>
              <a:ahLst/>
              <a:cxnLst/>
              <a:rect l="l" t="t" r="r" b="b"/>
              <a:pathLst>
                <a:path w="1951" h="1951" extrusionOk="0">
                  <a:moveTo>
                    <a:pt x="976" y="0"/>
                  </a:moveTo>
                  <a:cubicBezTo>
                    <a:pt x="439" y="0"/>
                    <a:pt x="1" y="438"/>
                    <a:pt x="1" y="975"/>
                  </a:cubicBezTo>
                  <a:cubicBezTo>
                    <a:pt x="1" y="1512"/>
                    <a:pt x="439" y="1950"/>
                    <a:pt x="976" y="1950"/>
                  </a:cubicBezTo>
                  <a:cubicBezTo>
                    <a:pt x="1513" y="1950"/>
                    <a:pt x="1951" y="1512"/>
                    <a:pt x="1951" y="975"/>
                  </a:cubicBezTo>
                  <a:cubicBezTo>
                    <a:pt x="1951" y="438"/>
                    <a:pt x="1513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0"/>
            <p:cNvSpPr/>
            <p:nvPr/>
          </p:nvSpPr>
          <p:spPr>
            <a:xfrm>
              <a:off x="8907443" y="4340613"/>
              <a:ext cx="115007" cy="114948"/>
            </a:xfrm>
            <a:custGeom>
              <a:avLst/>
              <a:gdLst/>
              <a:ahLst/>
              <a:cxnLst/>
              <a:rect l="l" t="t" r="r" b="b"/>
              <a:pathLst>
                <a:path w="1951" h="1950" extrusionOk="0">
                  <a:moveTo>
                    <a:pt x="976" y="0"/>
                  </a:moveTo>
                  <a:cubicBezTo>
                    <a:pt x="439" y="0"/>
                    <a:pt x="1" y="438"/>
                    <a:pt x="1" y="975"/>
                  </a:cubicBezTo>
                  <a:cubicBezTo>
                    <a:pt x="1" y="1512"/>
                    <a:pt x="439" y="1950"/>
                    <a:pt x="976" y="1950"/>
                  </a:cubicBezTo>
                  <a:cubicBezTo>
                    <a:pt x="1513" y="1950"/>
                    <a:pt x="1951" y="1512"/>
                    <a:pt x="1951" y="975"/>
                  </a:cubicBezTo>
                  <a:cubicBezTo>
                    <a:pt x="1951" y="438"/>
                    <a:pt x="1513" y="0"/>
                    <a:pt x="976" y="0"/>
                  </a:cubicBezTo>
                  <a:close/>
                </a:path>
              </a:pathLst>
            </a:custGeom>
            <a:solidFill>
              <a:srgbClr val="FFD4A8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0"/>
            <p:cNvSpPr/>
            <p:nvPr/>
          </p:nvSpPr>
          <p:spPr>
            <a:xfrm>
              <a:off x="9125610" y="4382820"/>
              <a:ext cx="115007" cy="115007"/>
            </a:xfrm>
            <a:custGeom>
              <a:avLst/>
              <a:gdLst/>
              <a:ahLst/>
              <a:cxnLst/>
              <a:rect l="l" t="t" r="r" b="b"/>
              <a:pathLst>
                <a:path w="1951" h="1951" extrusionOk="0">
                  <a:moveTo>
                    <a:pt x="976" y="0"/>
                  </a:moveTo>
                  <a:cubicBezTo>
                    <a:pt x="438" y="0"/>
                    <a:pt x="1" y="438"/>
                    <a:pt x="1" y="975"/>
                  </a:cubicBezTo>
                  <a:cubicBezTo>
                    <a:pt x="1" y="1512"/>
                    <a:pt x="438" y="1950"/>
                    <a:pt x="976" y="1950"/>
                  </a:cubicBezTo>
                  <a:cubicBezTo>
                    <a:pt x="1513" y="1950"/>
                    <a:pt x="1951" y="1512"/>
                    <a:pt x="1951" y="975"/>
                  </a:cubicBezTo>
                  <a:cubicBezTo>
                    <a:pt x="1951" y="438"/>
                    <a:pt x="1513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0"/>
            <p:cNvSpPr/>
            <p:nvPr/>
          </p:nvSpPr>
          <p:spPr>
            <a:xfrm>
              <a:off x="9125610" y="4340613"/>
              <a:ext cx="115007" cy="114948"/>
            </a:xfrm>
            <a:custGeom>
              <a:avLst/>
              <a:gdLst/>
              <a:ahLst/>
              <a:cxnLst/>
              <a:rect l="l" t="t" r="r" b="b"/>
              <a:pathLst>
                <a:path w="1951" h="1950" extrusionOk="0">
                  <a:moveTo>
                    <a:pt x="976" y="0"/>
                  </a:moveTo>
                  <a:cubicBezTo>
                    <a:pt x="438" y="0"/>
                    <a:pt x="1" y="438"/>
                    <a:pt x="1" y="975"/>
                  </a:cubicBezTo>
                  <a:cubicBezTo>
                    <a:pt x="1" y="1512"/>
                    <a:pt x="438" y="1950"/>
                    <a:pt x="976" y="1950"/>
                  </a:cubicBezTo>
                  <a:cubicBezTo>
                    <a:pt x="1513" y="1950"/>
                    <a:pt x="1951" y="1512"/>
                    <a:pt x="1951" y="975"/>
                  </a:cubicBezTo>
                  <a:cubicBezTo>
                    <a:pt x="1951" y="438"/>
                    <a:pt x="1513" y="0"/>
                    <a:pt x="976" y="0"/>
                  </a:cubicBezTo>
                  <a:close/>
                </a:path>
              </a:pathLst>
            </a:custGeom>
            <a:solidFill>
              <a:srgbClr val="FFD4A8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0"/>
            <p:cNvSpPr/>
            <p:nvPr/>
          </p:nvSpPr>
          <p:spPr>
            <a:xfrm>
              <a:off x="9343776" y="4382820"/>
              <a:ext cx="115007" cy="115007"/>
            </a:xfrm>
            <a:custGeom>
              <a:avLst/>
              <a:gdLst/>
              <a:ahLst/>
              <a:cxnLst/>
              <a:rect l="l" t="t" r="r" b="b"/>
              <a:pathLst>
                <a:path w="1951" h="1951" extrusionOk="0">
                  <a:moveTo>
                    <a:pt x="975" y="0"/>
                  </a:moveTo>
                  <a:cubicBezTo>
                    <a:pt x="438" y="0"/>
                    <a:pt x="0" y="438"/>
                    <a:pt x="0" y="975"/>
                  </a:cubicBezTo>
                  <a:cubicBezTo>
                    <a:pt x="0" y="1512"/>
                    <a:pt x="438" y="1950"/>
                    <a:pt x="975" y="1950"/>
                  </a:cubicBezTo>
                  <a:cubicBezTo>
                    <a:pt x="1512" y="1950"/>
                    <a:pt x="1950" y="1512"/>
                    <a:pt x="1950" y="975"/>
                  </a:cubicBezTo>
                  <a:cubicBezTo>
                    <a:pt x="1950" y="438"/>
                    <a:pt x="1512" y="0"/>
                    <a:pt x="975" y="0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0"/>
            <p:cNvSpPr/>
            <p:nvPr/>
          </p:nvSpPr>
          <p:spPr>
            <a:xfrm>
              <a:off x="9343776" y="4340613"/>
              <a:ext cx="115007" cy="114948"/>
            </a:xfrm>
            <a:custGeom>
              <a:avLst/>
              <a:gdLst/>
              <a:ahLst/>
              <a:cxnLst/>
              <a:rect l="l" t="t" r="r" b="b"/>
              <a:pathLst>
                <a:path w="1951" h="1950" extrusionOk="0">
                  <a:moveTo>
                    <a:pt x="975" y="0"/>
                  </a:moveTo>
                  <a:cubicBezTo>
                    <a:pt x="438" y="0"/>
                    <a:pt x="0" y="438"/>
                    <a:pt x="0" y="975"/>
                  </a:cubicBezTo>
                  <a:cubicBezTo>
                    <a:pt x="0" y="1512"/>
                    <a:pt x="438" y="1950"/>
                    <a:pt x="975" y="1950"/>
                  </a:cubicBezTo>
                  <a:cubicBezTo>
                    <a:pt x="1512" y="1950"/>
                    <a:pt x="1950" y="1512"/>
                    <a:pt x="1950" y="975"/>
                  </a:cubicBezTo>
                  <a:cubicBezTo>
                    <a:pt x="1950" y="438"/>
                    <a:pt x="1512" y="0"/>
                    <a:pt x="975" y="0"/>
                  </a:cubicBezTo>
                  <a:close/>
                </a:path>
              </a:pathLst>
            </a:custGeom>
            <a:solidFill>
              <a:srgbClr val="FFD4A8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0"/>
            <p:cNvSpPr/>
            <p:nvPr/>
          </p:nvSpPr>
          <p:spPr>
            <a:xfrm>
              <a:off x="9561942" y="4382820"/>
              <a:ext cx="114948" cy="115007"/>
            </a:xfrm>
            <a:custGeom>
              <a:avLst/>
              <a:gdLst/>
              <a:ahLst/>
              <a:cxnLst/>
              <a:rect l="l" t="t" r="r" b="b"/>
              <a:pathLst>
                <a:path w="1950" h="1951" extrusionOk="0">
                  <a:moveTo>
                    <a:pt x="975" y="0"/>
                  </a:moveTo>
                  <a:cubicBezTo>
                    <a:pt x="438" y="0"/>
                    <a:pt x="0" y="438"/>
                    <a:pt x="0" y="975"/>
                  </a:cubicBezTo>
                  <a:cubicBezTo>
                    <a:pt x="0" y="1512"/>
                    <a:pt x="438" y="1950"/>
                    <a:pt x="975" y="1950"/>
                  </a:cubicBezTo>
                  <a:cubicBezTo>
                    <a:pt x="1512" y="1950"/>
                    <a:pt x="1950" y="1512"/>
                    <a:pt x="1950" y="975"/>
                  </a:cubicBezTo>
                  <a:cubicBezTo>
                    <a:pt x="1950" y="438"/>
                    <a:pt x="1512" y="0"/>
                    <a:pt x="975" y="0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0"/>
            <p:cNvSpPr/>
            <p:nvPr/>
          </p:nvSpPr>
          <p:spPr>
            <a:xfrm>
              <a:off x="9561942" y="4340613"/>
              <a:ext cx="114948" cy="114948"/>
            </a:xfrm>
            <a:custGeom>
              <a:avLst/>
              <a:gdLst/>
              <a:ahLst/>
              <a:cxnLst/>
              <a:rect l="l" t="t" r="r" b="b"/>
              <a:pathLst>
                <a:path w="1950" h="1950" extrusionOk="0">
                  <a:moveTo>
                    <a:pt x="975" y="0"/>
                  </a:moveTo>
                  <a:cubicBezTo>
                    <a:pt x="438" y="0"/>
                    <a:pt x="0" y="438"/>
                    <a:pt x="0" y="975"/>
                  </a:cubicBezTo>
                  <a:cubicBezTo>
                    <a:pt x="0" y="1512"/>
                    <a:pt x="438" y="1950"/>
                    <a:pt x="975" y="1950"/>
                  </a:cubicBezTo>
                  <a:cubicBezTo>
                    <a:pt x="1512" y="1950"/>
                    <a:pt x="1950" y="1512"/>
                    <a:pt x="1950" y="975"/>
                  </a:cubicBezTo>
                  <a:cubicBezTo>
                    <a:pt x="1950" y="438"/>
                    <a:pt x="1512" y="0"/>
                    <a:pt x="975" y="0"/>
                  </a:cubicBezTo>
                  <a:close/>
                </a:path>
              </a:pathLst>
            </a:custGeom>
            <a:solidFill>
              <a:srgbClr val="FFD4A8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30"/>
            <p:cNvSpPr/>
            <p:nvPr/>
          </p:nvSpPr>
          <p:spPr>
            <a:xfrm>
              <a:off x="9780049" y="4382820"/>
              <a:ext cx="115007" cy="115007"/>
            </a:xfrm>
            <a:custGeom>
              <a:avLst/>
              <a:gdLst/>
              <a:ahLst/>
              <a:cxnLst/>
              <a:rect l="l" t="t" r="r" b="b"/>
              <a:pathLst>
                <a:path w="1951" h="1951" extrusionOk="0">
                  <a:moveTo>
                    <a:pt x="976" y="0"/>
                  </a:moveTo>
                  <a:cubicBezTo>
                    <a:pt x="439" y="0"/>
                    <a:pt x="1" y="438"/>
                    <a:pt x="1" y="975"/>
                  </a:cubicBezTo>
                  <a:cubicBezTo>
                    <a:pt x="1" y="1512"/>
                    <a:pt x="439" y="1950"/>
                    <a:pt x="976" y="1950"/>
                  </a:cubicBezTo>
                  <a:cubicBezTo>
                    <a:pt x="1513" y="1950"/>
                    <a:pt x="1951" y="1512"/>
                    <a:pt x="1951" y="975"/>
                  </a:cubicBezTo>
                  <a:cubicBezTo>
                    <a:pt x="1951" y="438"/>
                    <a:pt x="1513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0"/>
            <p:cNvSpPr/>
            <p:nvPr/>
          </p:nvSpPr>
          <p:spPr>
            <a:xfrm>
              <a:off x="9780049" y="4340613"/>
              <a:ext cx="115007" cy="114948"/>
            </a:xfrm>
            <a:custGeom>
              <a:avLst/>
              <a:gdLst/>
              <a:ahLst/>
              <a:cxnLst/>
              <a:rect l="l" t="t" r="r" b="b"/>
              <a:pathLst>
                <a:path w="1951" h="1950" extrusionOk="0">
                  <a:moveTo>
                    <a:pt x="976" y="0"/>
                  </a:moveTo>
                  <a:cubicBezTo>
                    <a:pt x="439" y="0"/>
                    <a:pt x="1" y="438"/>
                    <a:pt x="1" y="975"/>
                  </a:cubicBezTo>
                  <a:cubicBezTo>
                    <a:pt x="1" y="1512"/>
                    <a:pt x="439" y="1950"/>
                    <a:pt x="976" y="1950"/>
                  </a:cubicBezTo>
                  <a:cubicBezTo>
                    <a:pt x="1513" y="1950"/>
                    <a:pt x="1951" y="1512"/>
                    <a:pt x="1951" y="975"/>
                  </a:cubicBezTo>
                  <a:cubicBezTo>
                    <a:pt x="1951" y="438"/>
                    <a:pt x="1513" y="0"/>
                    <a:pt x="976" y="0"/>
                  </a:cubicBezTo>
                  <a:close/>
                </a:path>
              </a:pathLst>
            </a:custGeom>
            <a:solidFill>
              <a:srgbClr val="FFD4A8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0"/>
            <p:cNvSpPr/>
            <p:nvPr/>
          </p:nvSpPr>
          <p:spPr>
            <a:xfrm>
              <a:off x="9998215" y="4382820"/>
              <a:ext cx="115596" cy="115007"/>
            </a:xfrm>
            <a:custGeom>
              <a:avLst/>
              <a:gdLst/>
              <a:ahLst/>
              <a:cxnLst/>
              <a:rect l="l" t="t" r="r" b="b"/>
              <a:pathLst>
                <a:path w="1961" h="1951" extrusionOk="0">
                  <a:moveTo>
                    <a:pt x="985" y="0"/>
                  </a:moveTo>
                  <a:cubicBezTo>
                    <a:pt x="438" y="0"/>
                    <a:pt x="0" y="438"/>
                    <a:pt x="0" y="975"/>
                  </a:cubicBezTo>
                  <a:cubicBezTo>
                    <a:pt x="0" y="1512"/>
                    <a:pt x="438" y="1950"/>
                    <a:pt x="985" y="1950"/>
                  </a:cubicBezTo>
                  <a:cubicBezTo>
                    <a:pt x="1523" y="1950"/>
                    <a:pt x="1960" y="1512"/>
                    <a:pt x="1960" y="975"/>
                  </a:cubicBezTo>
                  <a:cubicBezTo>
                    <a:pt x="1960" y="438"/>
                    <a:pt x="1523" y="0"/>
                    <a:pt x="985" y="0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0"/>
            <p:cNvSpPr/>
            <p:nvPr/>
          </p:nvSpPr>
          <p:spPr>
            <a:xfrm>
              <a:off x="9998215" y="4340613"/>
              <a:ext cx="115596" cy="114948"/>
            </a:xfrm>
            <a:custGeom>
              <a:avLst/>
              <a:gdLst/>
              <a:ahLst/>
              <a:cxnLst/>
              <a:rect l="l" t="t" r="r" b="b"/>
              <a:pathLst>
                <a:path w="1961" h="1950" extrusionOk="0">
                  <a:moveTo>
                    <a:pt x="985" y="0"/>
                  </a:moveTo>
                  <a:cubicBezTo>
                    <a:pt x="438" y="0"/>
                    <a:pt x="0" y="438"/>
                    <a:pt x="0" y="975"/>
                  </a:cubicBezTo>
                  <a:cubicBezTo>
                    <a:pt x="0" y="1512"/>
                    <a:pt x="438" y="1950"/>
                    <a:pt x="985" y="1950"/>
                  </a:cubicBezTo>
                  <a:cubicBezTo>
                    <a:pt x="1523" y="1950"/>
                    <a:pt x="1960" y="1512"/>
                    <a:pt x="1960" y="975"/>
                  </a:cubicBezTo>
                  <a:cubicBezTo>
                    <a:pt x="1960" y="438"/>
                    <a:pt x="1523" y="0"/>
                    <a:pt x="985" y="0"/>
                  </a:cubicBezTo>
                  <a:close/>
                </a:path>
              </a:pathLst>
            </a:custGeom>
            <a:solidFill>
              <a:srgbClr val="FFD4A8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30"/>
            <p:cNvSpPr/>
            <p:nvPr/>
          </p:nvSpPr>
          <p:spPr>
            <a:xfrm>
              <a:off x="8688747" y="4586310"/>
              <a:ext cx="115596" cy="115007"/>
            </a:xfrm>
            <a:custGeom>
              <a:avLst/>
              <a:gdLst/>
              <a:ahLst/>
              <a:cxnLst/>
              <a:rect l="l" t="t" r="r" b="b"/>
              <a:pathLst>
                <a:path w="1961" h="1951" extrusionOk="0">
                  <a:moveTo>
                    <a:pt x="985" y="0"/>
                  </a:moveTo>
                  <a:cubicBezTo>
                    <a:pt x="438" y="0"/>
                    <a:pt x="0" y="438"/>
                    <a:pt x="0" y="975"/>
                  </a:cubicBezTo>
                  <a:cubicBezTo>
                    <a:pt x="0" y="1512"/>
                    <a:pt x="438" y="1950"/>
                    <a:pt x="985" y="1950"/>
                  </a:cubicBezTo>
                  <a:cubicBezTo>
                    <a:pt x="1522" y="1950"/>
                    <a:pt x="1960" y="1512"/>
                    <a:pt x="1960" y="975"/>
                  </a:cubicBezTo>
                  <a:cubicBezTo>
                    <a:pt x="1960" y="438"/>
                    <a:pt x="1522" y="0"/>
                    <a:pt x="985" y="0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30"/>
            <p:cNvSpPr/>
            <p:nvPr/>
          </p:nvSpPr>
          <p:spPr>
            <a:xfrm>
              <a:off x="8688747" y="4544044"/>
              <a:ext cx="115596" cy="115007"/>
            </a:xfrm>
            <a:custGeom>
              <a:avLst/>
              <a:gdLst/>
              <a:ahLst/>
              <a:cxnLst/>
              <a:rect l="l" t="t" r="r" b="b"/>
              <a:pathLst>
                <a:path w="1961" h="1951" extrusionOk="0">
                  <a:moveTo>
                    <a:pt x="985" y="1"/>
                  </a:moveTo>
                  <a:cubicBezTo>
                    <a:pt x="438" y="1"/>
                    <a:pt x="0" y="439"/>
                    <a:pt x="0" y="976"/>
                  </a:cubicBezTo>
                  <a:cubicBezTo>
                    <a:pt x="0" y="1513"/>
                    <a:pt x="438" y="1951"/>
                    <a:pt x="985" y="1951"/>
                  </a:cubicBezTo>
                  <a:cubicBezTo>
                    <a:pt x="1522" y="1951"/>
                    <a:pt x="1960" y="1513"/>
                    <a:pt x="1960" y="976"/>
                  </a:cubicBezTo>
                  <a:cubicBezTo>
                    <a:pt x="1960" y="439"/>
                    <a:pt x="1522" y="1"/>
                    <a:pt x="985" y="1"/>
                  </a:cubicBezTo>
                  <a:close/>
                </a:path>
              </a:pathLst>
            </a:custGeom>
            <a:solidFill>
              <a:srgbClr val="FFD4A8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30"/>
            <p:cNvSpPr/>
            <p:nvPr/>
          </p:nvSpPr>
          <p:spPr>
            <a:xfrm>
              <a:off x="9780049" y="4586310"/>
              <a:ext cx="115007" cy="115007"/>
            </a:xfrm>
            <a:custGeom>
              <a:avLst/>
              <a:gdLst/>
              <a:ahLst/>
              <a:cxnLst/>
              <a:rect l="l" t="t" r="r" b="b"/>
              <a:pathLst>
                <a:path w="1951" h="1951" extrusionOk="0">
                  <a:moveTo>
                    <a:pt x="976" y="0"/>
                  </a:moveTo>
                  <a:cubicBezTo>
                    <a:pt x="439" y="0"/>
                    <a:pt x="1" y="438"/>
                    <a:pt x="1" y="975"/>
                  </a:cubicBezTo>
                  <a:cubicBezTo>
                    <a:pt x="1" y="1512"/>
                    <a:pt x="439" y="1950"/>
                    <a:pt x="976" y="1950"/>
                  </a:cubicBezTo>
                  <a:cubicBezTo>
                    <a:pt x="1513" y="1950"/>
                    <a:pt x="1951" y="1512"/>
                    <a:pt x="1951" y="975"/>
                  </a:cubicBezTo>
                  <a:cubicBezTo>
                    <a:pt x="1951" y="438"/>
                    <a:pt x="1513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0"/>
            <p:cNvSpPr/>
            <p:nvPr/>
          </p:nvSpPr>
          <p:spPr>
            <a:xfrm>
              <a:off x="9780049" y="4544044"/>
              <a:ext cx="115007" cy="115007"/>
            </a:xfrm>
            <a:custGeom>
              <a:avLst/>
              <a:gdLst/>
              <a:ahLst/>
              <a:cxnLst/>
              <a:rect l="l" t="t" r="r" b="b"/>
              <a:pathLst>
                <a:path w="1951" h="1951" extrusionOk="0">
                  <a:moveTo>
                    <a:pt x="976" y="1"/>
                  </a:moveTo>
                  <a:cubicBezTo>
                    <a:pt x="439" y="1"/>
                    <a:pt x="1" y="439"/>
                    <a:pt x="1" y="976"/>
                  </a:cubicBezTo>
                  <a:cubicBezTo>
                    <a:pt x="1" y="1513"/>
                    <a:pt x="439" y="1951"/>
                    <a:pt x="976" y="1951"/>
                  </a:cubicBezTo>
                  <a:cubicBezTo>
                    <a:pt x="1513" y="1951"/>
                    <a:pt x="1951" y="1513"/>
                    <a:pt x="1951" y="976"/>
                  </a:cubicBezTo>
                  <a:cubicBezTo>
                    <a:pt x="1951" y="439"/>
                    <a:pt x="1513" y="1"/>
                    <a:pt x="976" y="1"/>
                  </a:cubicBezTo>
                  <a:close/>
                </a:path>
              </a:pathLst>
            </a:custGeom>
            <a:solidFill>
              <a:srgbClr val="FFD4A8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0"/>
            <p:cNvSpPr/>
            <p:nvPr/>
          </p:nvSpPr>
          <p:spPr>
            <a:xfrm>
              <a:off x="9998215" y="4586310"/>
              <a:ext cx="115596" cy="115007"/>
            </a:xfrm>
            <a:custGeom>
              <a:avLst/>
              <a:gdLst/>
              <a:ahLst/>
              <a:cxnLst/>
              <a:rect l="l" t="t" r="r" b="b"/>
              <a:pathLst>
                <a:path w="1961" h="1951" extrusionOk="0">
                  <a:moveTo>
                    <a:pt x="985" y="0"/>
                  </a:moveTo>
                  <a:cubicBezTo>
                    <a:pt x="438" y="0"/>
                    <a:pt x="0" y="438"/>
                    <a:pt x="0" y="975"/>
                  </a:cubicBezTo>
                  <a:cubicBezTo>
                    <a:pt x="0" y="1512"/>
                    <a:pt x="438" y="1950"/>
                    <a:pt x="985" y="1950"/>
                  </a:cubicBezTo>
                  <a:cubicBezTo>
                    <a:pt x="1523" y="1950"/>
                    <a:pt x="1960" y="1512"/>
                    <a:pt x="1960" y="975"/>
                  </a:cubicBezTo>
                  <a:cubicBezTo>
                    <a:pt x="1960" y="438"/>
                    <a:pt x="1523" y="0"/>
                    <a:pt x="985" y="0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0"/>
            <p:cNvSpPr/>
            <p:nvPr/>
          </p:nvSpPr>
          <p:spPr>
            <a:xfrm>
              <a:off x="9998215" y="4544044"/>
              <a:ext cx="115596" cy="115007"/>
            </a:xfrm>
            <a:custGeom>
              <a:avLst/>
              <a:gdLst/>
              <a:ahLst/>
              <a:cxnLst/>
              <a:rect l="l" t="t" r="r" b="b"/>
              <a:pathLst>
                <a:path w="1961" h="1951" extrusionOk="0">
                  <a:moveTo>
                    <a:pt x="985" y="1"/>
                  </a:moveTo>
                  <a:cubicBezTo>
                    <a:pt x="438" y="1"/>
                    <a:pt x="0" y="439"/>
                    <a:pt x="0" y="976"/>
                  </a:cubicBezTo>
                  <a:cubicBezTo>
                    <a:pt x="0" y="1513"/>
                    <a:pt x="438" y="1951"/>
                    <a:pt x="985" y="1951"/>
                  </a:cubicBezTo>
                  <a:cubicBezTo>
                    <a:pt x="1523" y="1951"/>
                    <a:pt x="1960" y="1513"/>
                    <a:pt x="1960" y="976"/>
                  </a:cubicBezTo>
                  <a:cubicBezTo>
                    <a:pt x="1960" y="439"/>
                    <a:pt x="1523" y="1"/>
                    <a:pt x="985" y="1"/>
                  </a:cubicBezTo>
                  <a:close/>
                </a:path>
              </a:pathLst>
            </a:custGeom>
            <a:solidFill>
              <a:srgbClr val="FFD4A8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30"/>
            <p:cNvSpPr/>
            <p:nvPr/>
          </p:nvSpPr>
          <p:spPr>
            <a:xfrm>
              <a:off x="8907443" y="4573990"/>
              <a:ext cx="769442" cy="127327"/>
            </a:xfrm>
            <a:custGeom>
              <a:avLst/>
              <a:gdLst/>
              <a:ahLst/>
              <a:cxnLst/>
              <a:rect l="l" t="t" r="r" b="b"/>
              <a:pathLst>
                <a:path w="13053" h="2160" extrusionOk="0">
                  <a:moveTo>
                    <a:pt x="727" y="0"/>
                  </a:moveTo>
                  <a:cubicBezTo>
                    <a:pt x="319" y="0"/>
                    <a:pt x="1" y="329"/>
                    <a:pt x="1" y="727"/>
                  </a:cubicBezTo>
                  <a:lnTo>
                    <a:pt x="1" y="1433"/>
                  </a:lnTo>
                  <a:cubicBezTo>
                    <a:pt x="1" y="1841"/>
                    <a:pt x="319" y="2159"/>
                    <a:pt x="727" y="2159"/>
                  </a:cubicBezTo>
                  <a:lnTo>
                    <a:pt x="12327" y="2159"/>
                  </a:lnTo>
                  <a:cubicBezTo>
                    <a:pt x="12725" y="2159"/>
                    <a:pt x="13053" y="1841"/>
                    <a:pt x="13053" y="1433"/>
                  </a:cubicBezTo>
                  <a:lnTo>
                    <a:pt x="13053" y="727"/>
                  </a:lnTo>
                  <a:cubicBezTo>
                    <a:pt x="13053" y="329"/>
                    <a:pt x="12725" y="0"/>
                    <a:pt x="12327" y="0"/>
                  </a:cubicBez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0"/>
            <p:cNvSpPr/>
            <p:nvPr/>
          </p:nvSpPr>
          <p:spPr>
            <a:xfrm>
              <a:off x="8907443" y="4532372"/>
              <a:ext cx="769442" cy="127268"/>
            </a:xfrm>
            <a:custGeom>
              <a:avLst/>
              <a:gdLst/>
              <a:ahLst/>
              <a:cxnLst/>
              <a:rect l="l" t="t" r="r" b="b"/>
              <a:pathLst>
                <a:path w="13053" h="2159" extrusionOk="0">
                  <a:moveTo>
                    <a:pt x="727" y="0"/>
                  </a:moveTo>
                  <a:cubicBezTo>
                    <a:pt x="319" y="0"/>
                    <a:pt x="1" y="328"/>
                    <a:pt x="1" y="726"/>
                  </a:cubicBezTo>
                  <a:lnTo>
                    <a:pt x="1" y="1433"/>
                  </a:lnTo>
                  <a:cubicBezTo>
                    <a:pt x="1" y="1840"/>
                    <a:pt x="319" y="2159"/>
                    <a:pt x="727" y="2159"/>
                  </a:cubicBezTo>
                  <a:lnTo>
                    <a:pt x="12327" y="2159"/>
                  </a:lnTo>
                  <a:cubicBezTo>
                    <a:pt x="12725" y="2159"/>
                    <a:pt x="13053" y="1840"/>
                    <a:pt x="13053" y="1433"/>
                  </a:cubicBezTo>
                  <a:lnTo>
                    <a:pt x="13053" y="726"/>
                  </a:lnTo>
                  <a:cubicBezTo>
                    <a:pt x="13053" y="328"/>
                    <a:pt x="12725" y="0"/>
                    <a:pt x="12327" y="0"/>
                  </a:cubicBezTo>
                  <a:close/>
                </a:path>
              </a:pathLst>
            </a:custGeom>
            <a:solidFill>
              <a:srgbClr val="FFD4A8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0" name="Google Shape;1560;p30"/>
          <p:cNvSpPr txBox="1">
            <a:spLocks noGrp="1"/>
          </p:cNvSpPr>
          <p:nvPr>
            <p:ph type="title" idx="4294967295"/>
          </p:nvPr>
        </p:nvSpPr>
        <p:spPr>
          <a:xfrm>
            <a:off x="1086300" y="2095100"/>
            <a:ext cx="6971400" cy="10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5100" dirty="0"/>
              <a:t>Code </a:t>
            </a:r>
            <a:br>
              <a:rPr lang="es" sz="5100" dirty="0"/>
            </a:br>
            <a:r>
              <a:rPr lang="es" sz="5100" dirty="0"/>
              <a:t>Shamlao</a:t>
            </a:r>
            <a:endParaRPr sz="5100" dirty="0"/>
          </a:p>
        </p:txBody>
      </p:sp>
      <p:grpSp>
        <p:nvGrpSpPr>
          <p:cNvPr id="1561" name="Google Shape;1561;p30"/>
          <p:cNvGrpSpPr/>
          <p:nvPr/>
        </p:nvGrpSpPr>
        <p:grpSpPr>
          <a:xfrm>
            <a:off x="7953250" y="1084584"/>
            <a:ext cx="580547" cy="528926"/>
            <a:chOff x="7953250" y="1084584"/>
            <a:chExt cx="580547" cy="528926"/>
          </a:xfrm>
        </p:grpSpPr>
        <p:sp>
          <p:nvSpPr>
            <p:cNvPr id="1562" name="Google Shape;1562;p30"/>
            <p:cNvSpPr/>
            <p:nvPr/>
          </p:nvSpPr>
          <p:spPr>
            <a:xfrm>
              <a:off x="7953250" y="1084584"/>
              <a:ext cx="580547" cy="528926"/>
            </a:xfrm>
            <a:custGeom>
              <a:avLst/>
              <a:gdLst/>
              <a:ahLst/>
              <a:cxnLst/>
              <a:rect l="l" t="t" r="r" b="b"/>
              <a:pathLst>
                <a:path w="7850" h="7152" extrusionOk="0">
                  <a:moveTo>
                    <a:pt x="3930" y="1"/>
                  </a:moveTo>
                  <a:cubicBezTo>
                    <a:pt x="3015" y="1"/>
                    <a:pt x="2100" y="352"/>
                    <a:pt x="1403" y="1053"/>
                  </a:cubicBezTo>
                  <a:cubicBezTo>
                    <a:pt x="1" y="2446"/>
                    <a:pt x="1" y="4704"/>
                    <a:pt x="1403" y="6106"/>
                  </a:cubicBezTo>
                  <a:cubicBezTo>
                    <a:pt x="2100" y="6803"/>
                    <a:pt x="3015" y="7151"/>
                    <a:pt x="3930" y="7151"/>
                  </a:cubicBezTo>
                  <a:cubicBezTo>
                    <a:pt x="4845" y="7151"/>
                    <a:pt x="5761" y="6803"/>
                    <a:pt x="6457" y="6106"/>
                  </a:cubicBezTo>
                  <a:cubicBezTo>
                    <a:pt x="7850" y="4704"/>
                    <a:pt x="7850" y="2446"/>
                    <a:pt x="6457" y="1053"/>
                  </a:cubicBezTo>
                  <a:cubicBezTo>
                    <a:pt x="5761" y="352"/>
                    <a:pt x="4845" y="1"/>
                    <a:pt x="3930" y="1"/>
                  </a:cubicBez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0"/>
            <p:cNvSpPr/>
            <p:nvPr/>
          </p:nvSpPr>
          <p:spPr>
            <a:xfrm>
              <a:off x="8109222" y="1266145"/>
              <a:ext cx="74" cy="46444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1" y="1"/>
                  </a:moveTo>
                  <a:lnTo>
                    <a:pt x="1" y="627"/>
                  </a:lnTo>
                </a:path>
              </a:pathLst>
            </a:custGeom>
            <a:solidFill>
              <a:schemeClr val="lt1"/>
            </a:solidFill>
            <a:ln w="28575" cap="rnd" cmpd="sng">
              <a:solidFill>
                <a:schemeClr val="dk1"/>
              </a:solidFill>
              <a:prstDash val="solid"/>
              <a:miter lim="99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0"/>
            <p:cNvSpPr/>
            <p:nvPr/>
          </p:nvSpPr>
          <p:spPr>
            <a:xfrm>
              <a:off x="8362297" y="1266145"/>
              <a:ext cx="74" cy="46444"/>
            </a:xfrm>
            <a:custGeom>
              <a:avLst/>
              <a:gdLst/>
              <a:ahLst/>
              <a:cxnLst/>
              <a:rect l="l" t="t" r="r" b="b"/>
              <a:pathLst>
                <a:path w="1" h="628" fill="none" extrusionOk="0">
                  <a:moveTo>
                    <a:pt x="1" y="1"/>
                  </a:moveTo>
                  <a:lnTo>
                    <a:pt x="1" y="627"/>
                  </a:lnTo>
                </a:path>
              </a:pathLst>
            </a:custGeom>
            <a:solidFill>
              <a:schemeClr val="lt1"/>
            </a:solidFill>
            <a:ln w="28575" cap="rnd" cmpd="sng">
              <a:solidFill>
                <a:schemeClr val="dk1"/>
              </a:solidFill>
              <a:prstDash val="solid"/>
              <a:miter lim="99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0"/>
            <p:cNvSpPr/>
            <p:nvPr/>
          </p:nvSpPr>
          <p:spPr>
            <a:xfrm>
              <a:off x="8182068" y="1377226"/>
              <a:ext cx="122174" cy="49402"/>
            </a:xfrm>
            <a:custGeom>
              <a:avLst/>
              <a:gdLst/>
              <a:ahLst/>
              <a:cxnLst/>
              <a:rect l="l" t="t" r="r" b="b"/>
              <a:pathLst>
                <a:path w="1652" h="668" fill="none" extrusionOk="0">
                  <a:moveTo>
                    <a:pt x="0" y="1"/>
                  </a:moveTo>
                  <a:cubicBezTo>
                    <a:pt x="0" y="1"/>
                    <a:pt x="946" y="667"/>
                    <a:pt x="1652" y="1"/>
                  </a:cubicBezTo>
                </a:path>
              </a:pathLst>
            </a:custGeom>
            <a:solidFill>
              <a:schemeClr val="lt1"/>
            </a:solidFill>
            <a:ln w="28575" cap="rnd" cmpd="sng">
              <a:solidFill>
                <a:schemeClr val="dk1"/>
              </a:solidFill>
              <a:prstDash val="solid"/>
              <a:miter lim="99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6" name="Google Shape;1566;p30"/>
          <p:cNvGrpSpPr/>
          <p:nvPr/>
        </p:nvGrpSpPr>
        <p:grpSpPr>
          <a:xfrm>
            <a:off x="2959315" y="2076265"/>
            <a:ext cx="3368400" cy="1313905"/>
            <a:chOff x="2936325" y="2019196"/>
            <a:chExt cx="3368400" cy="1313905"/>
          </a:xfrm>
        </p:grpSpPr>
        <p:sp>
          <p:nvSpPr>
            <p:cNvPr id="1567" name="Google Shape;1567;p30"/>
            <p:cNvSpPr/>
            <p:nvPr/>
          </p:nvSpPr>
          <p:spPr>
            <a:xfrm>
              <a:off x="3618481" y="2019196"/>
              <a:ext cx="1754265" cy="562776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lang="en-US" b="1" i="0" dirty="0"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solidFill>
                    <a:schemeClr val="accent2"/>
                  </a:solidFill>
                  <a:latin typeface="Bowlby One SC"/>
                </a:rPr>
                <a:t>Code</a:t>
              </a:r>
              <a:endParaRPr b="1" i="0" dirty="0"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accent2"/>
                </a:solidFill>
                <a:latin typeface="Bowlby One SC"/>
              </a:endParaRPr>
            </a:p>
          </p:txBody>
        </p:sp>
        <p:sp>
          <p:nvSpPr>
            <p:cNvPr id="1568" name="Google Shape;1568;p30"/>
            <p:cNvSpPr/>
            <p:nvPr/>
          </p:nvSpPr>
          <p:spPr>
            <a:xfrm>
              <a:off x="2936325" y="2695998"/>
              <a:ext cx="3368400" cy="637103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lang="en-US" b="1" i="0" dirty="0" err="1"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solidFill>
                    <a:schemeClr val="accent2"/>
                  </a:solidFill>
                  <a:latin typeface="Bowlby One SC"/>
                </a:rPr>
                <a:t>Samlao</a:t>
              </a:r>
              <a:endParaRPr b="1" i="0" dirty="0"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accent2"/>
                </a:solidFill>
                <a:latin typeface="Bowlby One SC"/>
              </a:endParaRPr>
            </a:p>
          </p:txBody>
        </p:sp>
      </p:grpSp>
      <p:grpSp>
        <p:nvGrpSpPr>
          <p:cNvPr id="1569" name="Google Shape;1569;p30"/>
          <p:cNvGrpSpPr/>
          <p:nvPr/>
        </p:nvGrpSpPr>
        <p:grpSpPr>
          <a:xfrm rot="-151246">
            <a:off x="503137" y="2919271"/>
            <a:ext cx="1152792" cy="1848542"/>
            <a:chOff x="10740175" y="552419"/>
            <a:chExt cx="1095062" cy="1755969"/>
          </a:xfrm>
        </p:grpSpPr>
        <p:sp>
          <p:nvSpPr>
            <p:cNvPr id="1570" name="Google Shape;1570;p30"/>
            <p:cNvSpPr/>
            <p:nvPr/>
          </p:nvSpPr>
          <p:spPr>
            <a:xfrm>
              <a:off x="10818190" y="552419"/>
              <a:ext cx="476135" cy="578643"/>
            </a:xfrm>
            <a:custGeom>
              <a:avLst/>
              <a:gdLst/>
              <a:ahLst/>
              <a:cxnLst/>
              <a:rect l="l" t="t" r="r" b="b"/>
              <a:pathLst>
                <a:path w="5035" h="6119" fill="none" extrusionOk="0">
                  <a:moveTo>
                    <a:pt x="2200" y="6119"/>
                  </a:moveTo>
                  <a:cubicBezTo>
                    <a:pt x="1623" y="5502"/>
                    <a:pt x="1294" y="4646"/>
                    <a:pt x="1324" y="3791"/>
                  </a:cubicBezTo>
                  <a:cubicBezTo>
                    <a:pt x="1334" y="3443"/>
                    <a:pt x="1414" y="3065"/>
                    <a:pt x="1682" y="2846"/>
                  </a:cubicBezTo>
                  <a:cubicBezTo>
                    <a:pt x="1951" y="2617"/>
                    <a:pt x="2448" y="2667"/>
                    <a:pt x="2568" y="2995"/>
                  </a:cubicBezTo>
                  <a:cubicBezTo>
                    <a:pt x="2617" y="3154"/>
                    <a:pt x="2587" y="3323"/>
                    <a:pt x="2508" y="3463"/>
                  </a:cubicBezTo>
                  <a:cubicBezTo>
                    <a:pt x="2289" y="3900"/>
                    <a:pt x="1752" y="4119"/>
                    <a:pt x="1274" y="4020"/>
                  </a:cubicBezTo>
                  <a:cubicBezTo>
                    <a:pt x="797" y="3930"/>
                    <a:pt x="399" y="3552"/>
                    <a:pt x="210" y="3104"/>
                  </a:cubicBezTo>
                  <a:cubicBezTo>
                    <a:pt x="11" y="2667"/>
                    <a:pt x="1" y="2149"/>
                    <a:pt x="100" y="1682"/>
                  </a:cubicBezTo>
                  <a:cubicBezTo>
                    <a:pt x="210" y="1135"/>
                    <a:pt x="488" y="588"/>
                    <a:pt x="986" y="339"/>
                  </a:cubicBezTo>
                  <a:cubicBezTo>
                    <a:pt x="1613" y="1"/>
                    <a:pt x="2389" y="229"/>
                    <a:pt x="3035" y="528"/>
                  </a:cubicBezTo>
                  <a:cubicBezTo>
                    <a:pt x="3672" y="836"/>
                    <a:pt x="4328" y="1214"/>
                    <a:pt x="5035" y="1194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99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0"/>
            <p:cNvSpPr/>
            <p:nvPr/>
          </p:nvSpPr>
          <p:spPr>
            <a:xfrm>
              <a:off x="10802209" y="1262783"/>
              <a:ext cx="1033028" cy="1045605"/>
            </a:xfrm>
            <a:custGeom>
              <a:avLst/>
              <a:gdLst/>
              <a:ahLst/>
              <a:cxnLst/>
              <a:rect l="l" t="t" r="r" b="b"/>
              <a:pathLst>
                <a:path w="10924" h="11057" extrusionOk="0">
                  <a:moveTo>
                    <a:pt x="5227" y="0"/>
                  </a:moveTo>
                  <a:cubicBezTo>
                    <a:pt x="4740" y="0"/>
                    <a:pt x="4245" y="83"/>
                    <a:pt x="3761" y="258"/>
                  </a:cubicBezTo>
                  <a:lnTo>
                    <a:pt x="3373" y="397"/>
                  </a:lnTo>
                  <a:cubicBezTo>
                    <a:pt x="1155" y="1213"/>
                    <a:pt x="1" y="3670"/>
                    <a:pt x="817" y="5899"/>
                  </a:cubicBezTo>
                  <a:lnTo>
                    <a:pt x="1672" y="8236"/>
                  </a:lnTo>
                  <a:cubicBezTo>
                    <a:pt x="2309" y="9977"/>
                    <a:pt x="3948" y="11056"/>
                    <a:pt x="5693" y="11056"/>
                  </a:cubicBezTo>
                  <a:cubicBezTo>
                    <a:pt x="6181" y="11056"/>
                    <a:pt x="6678" y="10972"/>
                    <a:pt x="7164" y="10793"/>
                  </a:cubicBezTo>
                  <a:lnTo>
                    <a:pt x="7551" y="10654"/>
                  </a:lnTo>
                  <a:cubicBezTo>
                    <a:pt x="9780" y="9848"/>
                    <a:pt x="10924" y="7381"/>
                    <a:pt x="10108" y="5163"/>
                  </a:cubicBezTo>
                  <a:lnTo>
                    <a:pt x="9253" y="2815"/>
                  </a:lnTo>
                  <a:cubicBezTo>
                    <a:pt x="8622" y="1078"/>
                    <a:pt x="6979" y="0"/>
                    <a:pt x="5227" y="0"/>
                  </a:cubicBez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0"/>
            <p:cNvSpPr/>
            <p:nvPr/>
          </p:nvSpPr>
          <p:spPr>
            <a:xfrm>
              <a:off x="10740175" y="1092473"/>
              <a:ext cx="1033028" cy="1045605"/>
            </a:xfrm>
            <a:custGeom>
              <a:avLst/>
              <a:gdLst/>
              <a:ahLst/>
              <a:cxnLst/>
              <a:rect l="l" t="t" r="r" b="b"/>
              <a:pathLst>
                <a:path w="10924" h="11057" extrusionOk="0">
                  <a:moveTo>
                    <a:pt x="5226" y="0"/>
                  </a:moveTo>
                  <a:cubicBezTo>
                    <a:pt x="4740" y="0"/>
                    <a:pt x="4245" y="83"/>
                    <a:pt x="3761" y="259"/>
                  </a:cubicBezTo>
                  <a:lnTo>
                    <a:pt x="3373" y="398"/>
                  </a:lnTo>
                  <a:cubicBezTo>
                    <a:pt x="1154" y="1214"/>
                    <a:pt x="0" y="3671"/>
                    <a:pt x="816" y="5889"/>
                  </a:cubicBezTo>
                  <a:lnTo>
                    <a:pt x="1672" y="8237"/>
                  </a:lnTo>
                  <a:cubicBezTo>
                    <a:pt x="2301" y="9978"/>
                    <a:pt x="3944" y="11057"/>
                    <a:pt x="5691" y="11057"/>
                  </a:cubicBezTo>
                  <a:cubicBezTo>
                    <a:pt x="6180" y="11057"/>
                    <a:pt x="6677" y="10972"/>
                    <a:pt x="7163" y="10794"/>
                  </a:cubicBezTo>
                  <a:lnTo>
                    <a:pt x="7551" y="10654"/>
                  </a:lnTo>
                  <a:cubicBezTo>
                    <a:pt x="9779" y="9848"/>
                    <a:pt x="10923" y="7381"/>
                    <a:pt x="10108" y="5163"/>
                  </a:cubicBezTo>
                  <a:lnTo>
                    <a:pt x="9252" y="2815"/>
                  </a:lnTo>
                  <a:cubicBezTo>
                    <a:pt x="8621" y="1079"/>
                    <a:pt x="6979" y="0"/>
                    <a:pt x="5226" y="0"/>
                  </a:cubicBezTo>
                  <a:close/>
                </a:path>
              </a:pathLst>
            </a:custGeom>
            <a:solidFill>
              <a:schemeClr val="dk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0"/>
            <p:cNvSpPr/>
            <p:nvPr/>
          </p:nvSpPr>
          <p:spPr>
            <a:xfrm>
              <a:off x="11018571" y="1188266"/>
              <a:ext cx="321899" cy="430176"/>
            </a:xfrm>
            <a:custGeom>
              <a:avLst/>
              <a:gdLst/>
              <a:ahLst/>
              <a:cxnLst/>
              <a:rect l="l" t="t" r="r" b="b"/>
              <a:pathLst>
                <a:path w="3404" h="4549" extrusionOk="0">
                  <a:moveTo>
                    <a:pt x="1291" y="1"/>
                  </a:moveTo>
                  <a:cubicBezTo>
                    <a:pt x="1160" y="1"/>
                    <a:pt x="1027" y="23"/>
                    <a:pt x="896" y="71"/>
                  </a:cubicBezTo>
                  <a:cubicBezTo>
                    <a:pt x="299" y="280"/>
                    <a:pt x="1" y="937"/>
                    <a:pt x="220" y="1534"/>
                  </a:cubicBezTo>
                  <a:lnTo>
                    <a:pt x="1045" y="3792"/>
                  </a:lnTo>
                  <a:cubicBezTo>
                    <a:pt x="1209" y="4258"/>
                    <a:pt x="1646" y="4549"/>
                    <a:pt x="2114" y="4549"/>
                  </a:cubicBezTo>
                  <a:cubicBezTo>
                    <a:pt x="2244" y="4549"/>
                    <a:pt x="2378" y="4526"/>
                    <a:pt x="2508" y="4478"/>
                  </a:cubicBezTo>
                  <a:cubicBezTo>
                    <a:pt x="3095" y="4259"/>
                    <a:pt x="3403" y="3603"/>
                    <a:pt x="3184" y="3016"/>
                  </a:cubicBezTo>
                  <a:lnTo>
                    <a:pt x="2359" y="748"/>
                  </a:lnTo>
                  <a:cubicBezTo>
                    <a:pt x="2195" y="289"/>
                    <a:pt x="1759" y="1"/>
                    <a:pt x="1291" y="1"/>
                  </a:cubicBez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0"/>
            <p:cNvSpPr/>
            <p:nvPr/>
          </p:nvSpPr>
          <p:spPr>
            <a:xfrm>
              <a:off x="11255643" y="1611723"/>
              <a:ext cx="180714" cy="494859"/>
            </a:xfrm>
            <a:custGeom>
              <a:avLst/>
              <a:gdLst/>
              <a:ahLst/>
              <a:cxnLst/>
              <a:rect l="l" t="t" r="r" b="b"/>
              <a:pathLst>
                <a:path w="1911" h="5233" fill="none" extrusionOk="0">
                  <a:moveTo>
                    <a:pt x="1" y="0"/>
                  </a:moveTo>
                  <a:lnTo>
                    <a:pt x="1911" y="523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99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0"/>
            <p:cNvSpPr/>
            <p:nvPr/>
          </p:nvSpPr>
          <p:spPr>
            <a:xfrm>
              <a:off x="10932045" y="1120653"/>
              <a:ext cx="841156" cy="1017236"/>
            </a:xfrm>
            <a:custGeom>
              <a:avLst/>
              <a:gdLst/>
              <a:ahLst/>
              <a:cxnLst/>
              <a:rect l="l" t="t" r="r" b="b"/>
              <a:pathLst>
                <a:path w="8895" h="10757" extrusionOk="0">
                  <a:moveTo>
                    <a:pt x="4776" y="0"/>
                  </a:moveTo>
                  <a:lnTo>
                    <a:pt x="4776" y="0"/>
                  </a:lnTo>
                  <a:cubicBezTo>
                    <a:pt x="4915" y="229"/>
                    <a:pt x="5034" y="478"/>
                    <a:pt x="5124" y="746"/>
                  </a:cubicBezTo>
                  <a:lnTo>
                    <a:pt x="5980" y="3094"/>
                  </a:lnTo>
                  <a:cubicBezTo>
                    <a:pt x="6795" y="5313"/>
                    <a:pt x="5651" y="7770"/>
                    <a:pt x="3423" y="8586"/>
                  </a:cubicBezTo>
                  <a:lnTo>
                    <a:pt x="3035" y="8725"/>
                  </a:lnTo>
                  <a:cubicBezTo>
                    <a:pt x="2553" y="8902"/>
                    <a:pt x="2060" y="8986"/>
                    <a:pt x="1576" y="8986"/>
                  </a:cubicBezTo>
                  <a:cubicBezTo>
                    <a:pt x="1031" y="8986"/>
                    <a:pt x="496" y="8880"/>
                    <a:pt x="1" y="8685"/>
                  </a:cubicBezTo>
                  <a:lnTo>
                    <a:pt x="1" y="8685"/>
                  </a:lnTo>
                  <a:cubicBezTo>
                    <a:pt x="779" y="9980"/>
                    <a:pt x="2183" y="10757"/>
                    <a:pt x="3665" y="10757"/>
                  </a:cubicBezTo>
                  <a:cubicBezTo>
                    <a:pt x="4153" y="10757"/>
                    <a:pt x="4649" y="10673"/>
                    <a:pt x="5134" y="10496"/>
                  </a:cubicBezTo>
                  <a:lnTo>
                    <a:pt x="5522" y="10356"/>
                  </a:lnTo>
                  <a:cubicBezTo>
                    <a:pt x="7750" y="9550"/>
                    <a:pt x="8894" y="7083"/>
                    <a:pt x="8079" y="4865"/>
                  </a:cubicBezTo>
                  <a:lnTo>
                    <a:pt x="7223" y="2517"/>
                  </a:lnTo>
                  <a:cubicBezTo>
                    <a:pt x="6785" y="1323"/>
                    <a:pt x="5870" y="438"/>
                    <a:pt x="4776" y="0"/>
                  </a:cubicBezTo>
                  <a:close/>
                </a:path>
              </a:pathLst>
            </a:custGeom>
            <a:solidFill>
              <a:srgbClr val="4C1313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0"/>
            <p:cNvSpPr/>
            <p:nvPr/>
          </p:nvSpPr>
          <p:spPr>
            <a:xfrm>
              <a:off x="10932045" y="1120653"/>
              <a:ext cx="841156" cy="1060263"/>
            </a:xfrm>
            <a:custGeom>
              <a:avLst/>
              <a:gdLst/>
              <a:ahLst/>
              <a:cxnLst/>
              <a:rect l="l" t="t" r="r" b="b"/>
              <a:pathLst>
                <a:path w="8895" h="11212" fill="none" extrusionOk="0">
                  <a:moveTo>
                    <a:pt x="8079" y="4865"/>
                  </a:moveTo>
                  <a:lnTo>
                    <a:pt x="7223" y="2517"/>
                  </a:lnTo>
                  <a:cubicBezTo>
                    <a:pt x="6785" y="1323"/>
                    <a:pt x="5870" y="438"/>
                    <a:pt x="4776" y="0"/>
                  </a:cubicBezTo>
                  <a:cubicBezTo>
                    <a:pt x="4915" y="229"/>
                    <a:pt x="5034" y="478"/>
                    <a:pt x="5124" y="746"/>
                  </a:cubicBezTo>
                  <a:lnTo>
                    <a:pt x="5980" y="3094"/>
                  </a:lnTo>
                  <a:cubicBezTo>
                    <a:pt x="6795" y="5313"/>
                    <a:pt x="5651" y="7770"/>
                    <a:pt x="3423" y="8586"/>
                  </a:cubicBezTo>
                  <a:lnTo>
                    <a:pt x="3035" y="8725"/>
                  </a:lnTo>
                  <a:cubicBezTo>
                    <a:pt x="2010" y="9103"/>
                    <a:pt x="936" y="9053"/>
                    <a:pt x="1" y="8685"/>
                  </a:cubicBezTo>
                  <a:cubicBezTo>
                    <a:pt x="1035" y="10406"/>
                    <a:pt x="3174" y="11212"/>
                    <a:pt x="5134" y="10496"/>
                  </a:cubicBezTo>
                  <a:lnTo>
                    <a:pt x="5522" y="10356"/>
                  </a:lnTo>
                  <a:cubicBezTo>
                    <a:pt x="7750" y="9550"/>
                    <a:pt x="8894" y="7083"/>
                    <a:pt x="8079" y="4865"/>
                  </a:cubicBezTo>
                  <a:close/>
                </a:path>
              </a:pathLst>
            </a:custGeom>
            <a:solidFill>
              <a:srgbClr val="4C1313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3" name="Google Shape;1583;p31"/>
          <p:cNvGrpSpPr/>
          <p:nvPr/>
        </p:nvGrpSpPr>
        <p:grpSpPr>
          <a:xfrm>
            <a:off x="1827592" y="-67469"/>
            <a:ext cx="5306936" cy="1198496"/>
            <a:chOff x="1979225" y="358525"/>
            <a:chExt cx="5186100" cy="1198496"/>
          </a:xfrm>
        </p:grpSpPr>
        <p:sp>
          <p:nvSpPr>
            <p:cNvPr id="1584" name="Google Shape;1584;p31"/>
            <p:cNvSpPr/>
            <p:nvPr/>
          </p:nvSpPr>
          <p:spPr>
            <a:xfrm>
              <a:off x="1979225" y="507321"/>
              <a:ext cx="5186100" cy="1049700"/>
            </a:xfrm>
            <a:prstGeom prst="roundRect">
              <a:avLst>
                <a:gd name="adj" fmla="val 5131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1"/>
            <p:cNvSpPr/>
            <p:nvPr/>
          </p:nvSpPr>
          <p:spPr>
            <a:xfrm>
              <a:off x="1979225" y="358525"/>
              <a:ext cx="5186100" cy="1049700"/>
            </a:xfrm>
            <a:prstGeom prst="roundRect">
              <a:avLst>
                <a:gd name="adj" fmla="val 5131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7" name="Google Shape;1587;p31"/>
          <p:cNvSpPr txBox="1">
            <a:spLocks noGrp="1"/>
          </p:cNvSpPr>
          <p:nvPr>
            <p:ph type="ctrTitle"/>
          </p:nvPr>
        </p:nvSpPr>
        <p:spPr>
          <a:xfrm>
            <a:off x="1955615" y="4231"/>
            <a:ext cx="4861923" cy="9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Leaderboards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B8C94E-9BF6-BF7E-EA85-3887566E23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758" y="1149174"/>
            <a:ext cx="7698484" cy="34228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15151446"/>
      </p:ext>
    </p:extLst>
  </p:cSld>
  <p:clrMapOvr>
    <a:masterClrMapping/>
  </p:clrMapOvr>
  <p:transition spd="med">
    <p:pull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3" name="Google Shape;1583;p31"/>
          <p:cNvGrpSpPr/>
          <p:nvPr/>
        </p:nvGrpSpPr>
        <p:grpSpPr>
          <a:xfrm>
            <a:off x="1827592" y="-67469"/>
            <a:ext cx="5306936" cy="1198496"/>
            <a:chOff x="1979225" y="358525"/>
            <a:chExt cx="5186100" cy="1198496"/>
          </a:xfrm>
        </p:grpSpPr>
        <p:sp>
          <p:nvSpPr>
            <p:cNvPr id="1584" name="Google Shape;1584;p31"/>
            <p:cNvSpPr/>
            <p:nvPr/>
          </p:nvSpPr>
          <p:spPr>
            <a:xfrm>
              <a:off x="1979225" y="507321"/>
              <a:ext cx="5186100" cy="1049700"/>
            </a:xfrm>
            <a:prstGeom prst="roundRect">
              <a:avLst>
                <a:gd name="adj" fmla="val 5131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1"/>
            <p:cNvSpPr/>
            <p:nvPr/>
          </p:nvSpPr>
          <p:spPr>
            <a:xfrm>
              <a:off x="1979225" y="358525"/>
              <a:ext cx="5186100" cy="1049700"/>
            </a:xfrm>
            <a:prstGeom prst="roundRect">
              <a:avLst>
                <a:gd name="adj" fmla="val 5131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7" name="Google Shape;1587;p31"/>
          <p:cNvSpPr txBox="1">
            <a:spLocks noGrp="1"/>
          </p:cNvSpPr>
          <p:nvPr>
            <p:ph type="ctrTitle"/>
          </p:nvPr>
        </p:nvSpPr>
        <p:spPr>
          <a:xfrm>
            <a:off x="1955615" y="4231"/>
            <a:ext cx="4861923" cy="9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History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F935951-1FD2-7E60-60C0-55DD369FEE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604" y="1133883"/>
            <a:ext cx="7546793" cy="34363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79618505"/>
      </p:ext>
    </p:extLst>
  </p:cSld>
  <p:clrMapOvr>
    <a:masterClrMapping/>
  </p:clrMapOvr>
  <p:transition spd="med">
    <p:pull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2" name="Google Shape;2182;p44"/>
          <p:cNvSpPr/>
          <p:nvPr/>
        </p:nvSpPr>
        <p:spPr>
          <a:xfrm>
            <a:off x="3391900" y="1998366"/>
            <a:ext cx="2360100" cy="655500"/>
          </a:xfrm>
          <a:prstGeom prst="roundRect">
            <a:avLst>
              <a:gd name="adj" fmla="val 11803"/>
            </a:avLst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3" name="Google Shape;2183;p44"/>
          <p:cNvSpPr/>
          <p:nvPr/>
        </p:nvSpPr>
        <p:spPr>
          <a:xfrm>
            <a:off x="5995143" y="1965788"/>
            <a:ext cx="2360100" cy="655500"/>
          </a:xfrm>
          <a:prstGeom prst="roundRect">
            <a:avLst>
              <a:gd name="adj" fmla="val 11803"/>
            </a:avLst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4" name="Google Shape;2184;p44"/>
          <p:cNvSpPr/>
          <p:nvPr/>
        </p:nvSpPr>
        <p:spPr>
          <a:xfrm>
            <a:off x="864699" y="2003688"/>
            <a:ext cx="2360100" cy="655500"/>
          </a:xfrm>
          <a:prstGeom prst="roundRect">
            <a:avLst>
              <a:gd name="adj" fmla="val 11803"/>
            </a:avLst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5" name="Google Shape;2185;p44"/>
          <p:cNvSpPr/>
          <p:nvPr/>
        </p:nvSpPr>
        <p:spPr>
          <a:xfrm>
            <a:off x="3434305" y="2826943"/>
            <a:ext cx="2360100" cy="1198500"/>
          </a:xfrm>
          <a:prstGeom prst="roundRect">
            <a:avLst>
              <a:gd name="adj" fmla="val 11803"/>
            </a:avLst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6" name="Google Shape;2186;p44"/>
          <p:cNvSpPr/>
          <p:nvPr/>
        </p:nvSpPr>
        <p:spPr>
          <a:xfrm>
            <a:off x="5995143" y="2810878"/>
            <a:ext cx="2360100" cy="1198500"/>
          </a:xfrm>
          <a:prstGeom prst="roundRect">
            <a:avLst>
              <a:gd name="adj" fmla="val 11803"/>
            </a:avLst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7" name="Google Shape;2187;p44"/>
          <p:cNvSpPr/>
          <p:nvPr/>
        </p:nvSpPr>
        <p:spPr>
          <a:xfrm>
            <a:off x="848036" y="2826837"/>
            <a:ext cx="2360100" cy="1198500"/>
          </a:xfrm>
          <a:prstGeom prst="roundRect">
            <a:avLst>
              <a:gd name="adj" fmla="val 11803"/>
            </a:avLst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88" name="Google Shape;2188;p44"/>
          <p:cNvGrpSpPr/>
          <p:nvPr/>
        </p:nvGrpSpPr>
        <p:grpSpPr>
          <a:xfrm>
            <a:off x="1918839" y="358524"/>
            <a:ext cx="5306936" cy="1198496"/>
            <a:chOff x="1979225" y="358525"/>
            <a:chExt cx="5186100" cy="1198496"/>
          </a:xfrm>
        </p:grpSpPr>
        <p:sp>
          <p:nvSpPr>
            <p:cNvPr id="2189" name="Google Shape;2189;p44"/>
            <p:cNvSpPr/>
            <p:nvPr/>
          </p:nvSpPr>
          <p:spPr>
            <a:xfrm>
              <a:off x="1979225" y="507321"/>
              <a:ext cx="5186100" cy="1049700"/>
            </a:xfrm>
            <a:prstGeom prst="roundRect">
              <a:avLst>
                <a:gd name="adj" fmla="val 5131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44"/>
            <p:cNvSpPr/>
            <p:nvPr/>
          </p:nvSpPr>
          <p:spPr>
            <a:xfrm>
              <a:off x="1979225" y="358525"/>
              <a:ext cx="5186100" cy="1049700"/>
            </a:xfrm>
            <a:prstGeom prst="roundRect">
              <a:avLst>
                <a:gd name="adj" fmla="val 5131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2" name="Google Shape;2192;p44"/>
          <p:cNvSpPr txBox="1">
            <a:spLocks noGrp="1"/>
          </p:cNvSpPr>
          <p:nvPr>
            <p:ph type="ctrTitle"/>
          </p:nvPr>
        </p:nvSpPr>
        <p:spPr>
          <a:xfrm>
            <a:off x="2561800" y="445171"/>
            <a:ext cx="4020300" cy="9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Thanks for watching</a:t>
            </a:r>
            <a:endParaRPr dirty="0"/>
          </a:p>
        </p:txBody>
      </p:sp>
      <p:sp>
        <p:nvSpPr>
          <p:cNvPr id="2193" name="Google Shape;2193;p44"/>
          <p:cNvSpPr txBox="1">
            <a:spLocks noGrp="1"/>
          </p:cNvSpPr>
          <p:nvPr>
            <p:ph type="ctrTitle" idx="3"/>
          </p:nvPr>
        </p:nvSpPr>
        <p:spPr>
          <a:xfrm>
            <a:off x="971309" y="2956216"/>
            <a:ext cx="2113553" cy="10708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Mohammad Enan Al harun</a:t>
            </a:r>
            <a:endParaRPr dirty="0"/>
          </a:p>
        </p:txBody>
      </p:sp>
      <p:sp>
        <p:nvSpPr>
          <p:cNvPr id="2195" name="Google Shape;2195;p44"/>
          <p:cNvSpPr txBox="1">
            <a:spLocks noGrp="1"/>
          </p:cNvSpPr>
          <p:nvPr>
            <p:ph type="ctrTitle" idx="4"/>
          </p:nvPr>
        </p:nvSpPr>
        <p:spPr>
          <a:xfrm>
            <a:off x="3386956" y="3350681"/>
            <a:ext cx="2454799" cy="65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Md. Asadujjaman noor</a:t>
            </a:r>
            <a:endParaRPr dirty="0"/>
          </a:p>
        </p:txBody>
      </p:sp>
      <p:sp>
        <p:nvSpPr>
          <p:cNvPr id="2197" name="Google Shape;2197;p44"/>
          <p:cNvSpPr txBox="1">
            <a:spLocks noGrp="1"/>
          </p:cNvSpPr>
          <p:nvPr>
            <p:ph type="ctrTitle" idx="6"/>
          </p:nvPr>
        </p:nvSpPr>
        <p:spPr>
          <a:xfrm>
            <a:off x="6082675" y="2956216"/>
            <a:ext cx="2166308" cy="10531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Sheikh nafez sadnan</a:t>
            </a:r>
            <a:endParaRPr dirty="0"/>
          </a:p>
        </p:txBody>
      </p:sp>
      <p:sp>
        <p:nvSpPr>
          <p:cNvPr id="2200" name="Google Shape;2200;p44"/>
          <p:cNvSpPr txBox="1">
            <a:spLocks noGrp="1"/>
          </p:cNvSpPr>
          <p:nvPr>
            <p:ph type="title" idx="9"/>
          </p:nvPr>
        </p:nvSpPr>
        <p:spPr>
          <a:xfrm>
            <a:off x="6202566" y="2037667"/>
            <a:ext cx="2046417" cy="5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20101106</a:t>
            </a:r>
            <a:endParaRPr sz="2400" dirty="0"/>
          </a:p>
        </p:txBody>
      </p:sp>
      <p:sp>
        <p:nvSpPr>
          <p:cNvPr id="2207" name="Google Shape;2207;p44"/>
          <p:cNvSpPr/>
          <p:nvPr/>
        </p:nvSpPr>
        <p:spPr>
          <a:xfrm flipH="1">
            <a:off x="8185589" y="1289921"/>
            <a:ext cx="457626" cy="376530"/>
          </a:xfrm>
          <a:custGeom>
            <a:avLst/>
            <a:gdLst/>
            <a:ahLst/>
            <a:cxnLst/>
            <a:rect l="l" t="t" r="r" b="b"/>
            <a:pathLst>
              <a:path w="5801" h="4773" extrusionOk="0">
                <a:moveTo>
                  <a:pt x="3977" y="1"/>
                </a:moveTo>
                <a:cubicBezTo>
                  <a:pt x="3560" y="1"/>
                  <a:pt x="3142" y="174"/>
                  <a:pt x="2836" y="487"/>
                </a:cubicBezTo>
                <a:lnTo>
                  <a:pt x="2816" y="497"/>
                </a:lnTo>
                <a:cubicBezTo>
                  <a:pt x="2514" y="212"/>
                  <a:pt x="2127" y="69"/>
                  <a:pt x="1740" y="69"/>
                </a:cubicBezTo>
                <a:cubicBezTo>
                  <a:pt x="1237" y="69"/>
                  <a:pt x="734" y="311"/>
                  <a:pt x="419" y="795"/>
                </a:cubicBezTo>
                <a:cubicBezTo>
                  <a:pt x="1" y="1422"/>
                  <a:pt x="140" y="2258"/>
                  <a:pt x="667" y="2795"/>
                </a:cubicBezTo>
                <a:lnTo>
                  <a:pt x="2528" y="4645"/>
                </a:lnTo>
                <a:cubicBezTo>
                  <a:pt x="2607" y="4730"/>
                  <a:pt x="2712" y="4772"/>
                  <a:pt x="2816" y="4772"/>
                </a:cubicBezTo>
                <a:cubicBezTo>
                  <a:pt x="2920" y="4772"/>
                  <a:pt x="3025" y="4730"/>
                  <a:pt x="3105" y="4645"/>
                </a:cubicBezTo>
                <a:lnTo>
                  <a:pt x="5074" y="2686"/>
                </a:lnTo>
                <a:cubicBezTo>
                  <a:pt x="5800" y="1959"/>
                  <a:pt x="5661" y="696"/>
                  <a:pt x="4656" y="169"/>
                </a:cubicBezTo>
                <a:cubicBezTo>
                  <a:pt x="4443" y="55"/>
                  <a:pt x="4210" y="1"/>
                  <a:pt x="3977" y="1"/>
                </a:cubicBezTo>
                <a:close/>
              </a:path>
            </a:pathLst>
          </a:custGeom>
          <a:solidFill>
            <a:schemeClr val="accent5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8" name="Google Shape;2208;p44"/>
          <p:cNvSpPr/>
          <p:nvPr/>
        </p:nvSpPr>
        <p:spPr>
          <a:xfrm flipH="1">
            <a:off x="199207" y="2099658"/>
            <a:ext cx="410471" cy="382169"/>
          </a:xfrm>
          <a:custGeom>
            <a:avLst/>
            <a:gdLst/>
            <a:ahLst/>
            <a:cxnLst/>
            <a:rect l="l" t="t" r="r" b="b"/>
            <a:pathLst>
              <a:path w="4786" h="4456" extrusionOk="0">
                <a:moveTo>
                  <a:pt x="2392" y="1"/>
                </a:moveTo>
                <a:cubicBezTo>
                  <a:pt x="2316" y="1"/>
                  <a:pt x="2239" y="41"/>
                  <a:pt x="2199" y="120"/>
                </a:cubicBezTo>
                <a:lnTo>
                  <a:pt x="1642" y="1244"/>
                </a:lnTo>
                <a:cubicBezTo>
                  <a:pt x="1612" y="1314"/>
                  <a:pt x="1553" y="1354"/>
                  <a:pt x="1483" y="1364"/>
                </a:cubicBezTo>
                <a:lnTo>
                  <a:pt x="239" y="1543"/>
                </a:lnTo>
                <a:cubicBezTo>
                  <a:pt x="70" y="1573"/>
                  <a:pt x="1" y="1781"/>
                  <a:pt x="130" y="1911"/>
                </a:cubicBezTo>
                <a:lnTo>
                  <a:pt x="1025" y="2786"/>
                </a:lnTo>
                <a:cubicBezTo>
                  <a:pt x="1075" y="2836"/>
                  <a:pt x="1095" y="2906"/>
                  <a:pt x="1085" y="2975"/>
                </a:cubicBezTo>
                <a:lnTo>
                  <a:pt x="876" y="4209"/>
                </a:lnTo>
                <a:cubicBezTo>
                  <a:pt x="853" y="4341"/>
                  <a:pt x="958" y="4456"/>
                  <a:pt x="1081" y="4456"/>
                </a:cubicBezTo>
                <a:cubicBezTo>
                  <a:pt x="1115" y="4456"/>
                  <a:pt x="1150" y="4447"/>
                  <a:pt x="1185" y="4428"/>
                </a:cubicBezTo>
                <a:lnTo>
                  <a:pt x="2289" y="3851"/>
                </a:lnTo>
                <a:cubicBezTo>
                  <a:pt x="2324" y="3831"/>
                  <a:pt x="2358" y="3821"/>
                  <a:pt x="2392" y="3821"/>
                </a:cubicBezTo>
                <a:cubicBezTo>
                  <a:pt x="2426" y="3821"/>
                  <a:pt x="2458" y="3831"/>
                  <a:pt x="2488" y="3851"/>
                </a:cubicBezTo>
                <a:lnTo>
                  <a:pt x="3602" y="4428"/>
                </a:lnTo>
                <a:cubicBezTo>
                  <a:pt x="3636" y="4447"/>
                  <a:pt x="3672" y="4456"/>
                  <a:pt x="3706" y="4456"/>
                </a:cubicBezTo>
                <a:cubicBezTo>
                  <a:pt x="3829" y="4456"/>
                  <a:pt x="3934" y="4341"/>
                  <a:pt x="3910" y="4209"/>
                </a:cubicBezTo>
                <a:lnTo>
                  <a:pt x="3691" y="2975"/>
                </a:lnTo>
                <a:cubicBezTo>
                  <a:pt x="3682" y="2906"/>
                  <a:pt x="3711" y="2836"/>
                  <a:pt x="3761" y="2786"/>
                </a:cubicBezTo>
                <a:lnTo>
                  <a:pt x="4656" y="1911"/>
                </a:lnTo>
                <a:cubicBezTo>
                  <a:pt x="4786" y="1781"/>
                  <a:pt x="4716" y="1573"/>
                  <a:pt x="4537" y="1543"/>
                </a:cubicBezTo>
                <a:lnTo>
                  <a:pt x="3294" y="1364"/>
                </a:lnTo>
                <a:cubicBezTo>
                  <a:pt x="3224" y="1354"/>
                  <a:pt x="3164" y="1314"/>
                  <a:pt x="3134" y="1244"/>
                </a:cubicBezTo>
                <a:lnTo>
                  <a:pt x="2577" y="120"/>
                </a:lnTo>
                <a:cubicBezTo>
                  <a:pt x="2542" y="41"/>
                  <a:pt x="2468" y="1"/>
                  <a:pt x="2392" y="1"/>
                </a:cubicBez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09" name="Google Shape;2209;p44"/>
          <p:cNvGrpSpPr/>
          <p:nvPr/>
        </p:nvGrpSpPr>
        <p:grpSpPr>
          <a:xfrm flipH="1">
            <a:off x="428029" y="877955"/>
            <a:ext cx="654284" cy="595448"/>
            <a:chOff x="6457425" y="-2097210"/>
            <a:chExt cx="841847" cy="766146"/>
          </a:xfrm>
        </p:grpSpPr>
        <p:sp>
          <p:nvSpPr>
            <p:cNvPr id="2210" name="Google Shape;2210;p44"/>
            <p:cNvSpPr/>
            <p:nvPr/>
          </p:nvSpPr>
          <p:spPr>
            <a:xfrm>
              <a:off x="6457425" y="-2097210"/>
              <a:ext cx="840870" cy="766146"/>
            </a:xfrm>
            <a:custGeom>
              <a:avLst/>
              <a:gdLst/>
              <a:ahLst/>
              <a:cxnLst/>
              <a:rect l="l" t="t" r="r" b="b"/>
              <a:pathLst>
                <a:path w="8586" h="7823" extrusionOk="0">
                  <a:moveTo>
                    <a:pt x="4294" y="1"/>
                  </a:moveTo>
                  <a:cubicBezTo>
                    <a:pt x="3293" y="1"/>
                    <a:pt x="2294" y="384"/>
                    <a:pt x="1533" y="1150"/>
                  </a:cubicBezTo>
                  <a:cubicBezTo>
                    <a:pt x="1" y="2672"/>
                    <a:pt x="1" y="5149"/>
                    <a:pt x="1533" y="6681"/>
                  </a:cubicBezTo>
                  <a:cubicBezTo>
                    <a:pt x="2294" y="7442"/>
                    <a:pt x="3293" y="7822"/>
                    <a:pt x="4294" y="7822"/>
                  </a:cubicBezTo>
                  <a:cubicBezTo>
                    <a:pt x="5295" y="7822"/>
                    <a:pt x="6298" y="7442"/>
                    <a:pt x="7064" y="6681"/>
                  </a:cubicBezTo>
                  <a:cubicBezTo>
                    <a:pt x="8586" y="5149"/>
                    <a:pt x="8586" y="2672"/>
                    <a:pt x="7064" y="1150"/>
                  </a:cubicBezTo>
                  <a:cubicBezTo>
                    <a:pt x="6298" y="384"/>
                    <a:pt x="5295" y="1"/>
                    <a:pt x="4294" y="1"/>
                  </a:cubicBezTo>
                  <a:close/>
                </a:path>
              </a:pathLst>
            </a:cu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4"/>
            <p:cNvSpPr/>
            <p:nvPr/>
          </p:nvSpPr>
          <p:spPr>
            <a:xfrm>
              <a:off x="6788640" y="-1673938"/>
              <a:ext cx="176479" cy="72276"/>
            </a:xfrm>
            <a:custGeom>
              <a:avLst/>
              <a:gdLst/>
              <a:ahLst/>
              <a:cxnLst/>
              <a:rect l="l" t="t" r="r" b="b"/>
              <a:pathLst>
                <a:path w="1802" h="738" fill="none" extrusionOk="0">
                  <a:moveTo>
                    <a:pt x="1" y="1"/>
                  </a:moveTo>
                  <a:cubicBezTo>
                    <a:pt x="1" y="1"/>
                    <a:pt x="1035" y="737"/>
                    <a:pt x="1801" y="1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99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4"/>
            <p:cNvSpPr/>
            <p:nvPr/>
          </p:nvSpPr>
          <p:spPr>
            <a:xfrm>
              <a:off x="6498362" y="-1979689"/>
              <a:ext cx="314763" cy="258842"/>
            </a:xfrm>
            <a:custGeom>
              <a:avLst/>
              <a:gdLst/>
              <a:ahLst/>
              <a:cxnLst/>
              <a:rect l="l" t="t" r="r" b="b"/>
              <a:pathLst>
                <a:path w="3214" h="2643" extrusionOk="0">
                  <a:moveTo>
                    <a:pt x="2204" y="0"/>
                  </a:moveTo>
                  <a:cubicBezTo>
                    <a:pt x="1971" y="0"/>
                    <a:pt x="1735" y="95"/>
                    <a:pt x="1562" y="268"/>
                  </a:cubicBezTo>
                  <a:lnTo>
                    <a:pt x="1562" y="278"/>
                  </a:lnTo>
                  <a:cubicBezTo>
                    <a:pt x="1394" y="118"/>
                    <a:pt x="1178" y="39"/>
                    <a:pt x="963" y="39"/>
                  </a:cubicBezTo>
                  <a:cubicBezTo>
                    <a:pt x="683" y="39"/>
                    <a:pt x="403" y="173"/>
                    <a:pt x="229" y="437"/>
                  </a:cubicBezTo>
                  <a:cubicBezTo>
                    <a:pt x="0" y="785"/>
                    <a:pt x="70" y="1253"/>
                    <a:pt x="368" y="1551"/>
                  </a:cubicBezTo>
                  <a:lnTo>
                    <a:pt x="1393" y="2576"/>
                  </a:lnTo>
                  <a:cubicBezTo>
                    <a:pt x="1438" y="2621"/>
                    <a:pt x="1498" y="2643"/>
                    <a:pt x="1557" y="2643"/>
                  </a:cubicBezTo>
                  <a:cubicBezTo>
                    <a:pt x="1617" y="2643"/>
                    <a:pt x="1677" y="2621"/>
                    <a:pt x="1721" y="2576"/>
                  </a:cubicBezTo>
                  <a:lnTo>
                    <a:pt x="2806" y="1491"/>
                  </a:lnTo>
                  <a:cubicBezTo>
                    <a:pt x="3214" y="1084"/>
                    <a:pt x="3134" y="387"/>
                    <a:pt x="2577" y="89"/>
                  </a:cubicBezTo>
                  <a:cubicBezTo>
                    <a:pt x="2460" y="29"/>
                    <a:pt x="2332" y="0"/>
                    <a:pt x="2204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4"/>
            <p:cNvSpPr/>
            <p:nvPr/>
          </p:nvSpPr>
          <p:spPr>
            <a:xfrm>
              <a:off x="6984509" y="-1979689"/>
              <a:ext cx="314763" cy="258842"/>
            </a:xfrm>
            <a:custGeom>
              <a:avLst/>
              <a:gdLst/>
              <a:ahLst/>
              <a:cxnLst/>
              <a:rect l="l" t="t" r="r" b="b"/>
              <a:pathLst>
                <a:path w="3214" h="2643" extrusionOk="0">
                  <a:moveTo>
                    <a:pt x="2205" y="0"/>
                  </a:moveTo>
                  <a:cubicBezTo>
                    <a:pt x="1972" y="0"/>
                    <a:pt x="1739" y="95"/>
                    <a:pt x="1572" y="268"/>
                  </a:cubicBezTo>
                  <a:lnTo>
                    <a:pt x="1562" y="278"/>
                  </a:lnTo>
                  <a:cubicBezTo>
                    <a:pt x="1394" y="118"/>
                    <a:pt x="1178" y="39"/>
                    <a:pt x="963" y="39"/>
                  </a:cubicBezTo>
                  <a:cubicBezTo>
                    <a:pt x="683" y="39"/>
                    <a:pt x="404" y="173"/>
                    <a:pt x="229" y="437"/>
                  </a:cubicBezTo>
                  <a:cubicBezTo>
                    <a:pt x="0" y="785"/>
                    <a:pt x="70" y="1253"/>
                    <a:pt x="369" y="1551"/>
                  </a:cubicBezTo>
                  <a:lnTo>
                    <a:pt x="1393" y="2576"/>
                  </a:lnTo>
                  <a:cubicBezTo>
                    <a:pt x="1438" y="2621"/>
                    <a:pt x="1498" y="2643"/>
                    <a:pt x="1557" y="2643"/>
                  </a:cubicBezTo>
                  <a:cubicBezTo>
                    <a:pt x="1617" y="2643"/>
                    <a:pt x="1677" y="2621"/>
                    <a:pt x="1721" y="2576"/>
                  </a:cubicBezTo>
                  <a:lnTo>
                    <a:pt x="2806" y="1491"/>
                  </a:lnTo>
                  <a:cubicBezTo>
                    <a:pt x="3214" y="1084"/>
                    <a:pt x="3134" y="387"/>
                    <a:pt x="2577" y="89"/>
                  </a:cubicBezTo>
                  <a:cubicBezTo>
                    <a:pt x="2460" y="29"/>
                    <a:pt x="2333" y="0"/>
                    <a:pt x="2205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2200;p44">
            <a:extLst>
              <a:ext uri="{FF2B5EF4-FFF2-40B4-BE49-F238E27FC236}">
                <a16:creationId xmlns:a16="http://schemas.microsoft.com/office/drawing/2014/main" id="{854A4F23-1087-7360-55E3-FCD154875AC7}"/>
              </a:ext>
            </a:extLst>
          </p:cNvPr>
          <p:cNvSpPr txBox="1">
            <a:spLocks/>
          </p:cNvSpPr>
          <p:nvPr/>
        </p:nvSpPr>
        <p:spPr>
          <a:xfrm>
            <a:off x="3548741" y="2048286"/>
            <a:ext cx="2046417" cy="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owlby One SC"/>
              <a:buNone/>
              <a:defRPr sz="3500" b="0" i="0" u="none" strike="noStrike" cap="none">
                <a:solidFill>
                  <a:schemeClr val="dk1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s" sz="2400" dirty="0"/>
              <a:t>20101101</a:t>
            </a:r>
          </a:p>
        </p:txBody>
      </p:sp>
      <p:sp>
        <p:nvSpPr>
          <p:cNvPr id="13" name="Google Shape;2200;p44">
            <a:extLst>
              <a:ext uri="{FF2B5EF4-FFF2-40B4-BE49-F238E27FC236}">
                <a16:creationId xmlns:a16="http://schemas.microsoft.com/office/drawing/2014/main" id="{523073F3-E002-904B-7918-0609111CF56A}"/>
              </a:ext>
            </a:extLst>
          </p:cNvPr>
          <p:cNvSpPr txBox="1">
            <a:spLocks/>
          </p:cNvSpPr>
          <p:nvPr/>
        </p:nvSpPr>
        <p:spPr>
          <a:xfrm>
            <a:off x="1021540" y="2044950"/>
            <a:ext cx="2046417" cy="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owlby One SC"/>
              <a:buNone/>
              <a:defRPr sz="3500" b="0" i="0" u="none" strike="noStrike" cap="none">
                <a:solidFill>
                  <a:schemeClr val="dk1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s" sz="2400" dirty="0"/>
              <a:t>20101095</a:t>
            </a:r>
          </a:p>
        </p:txBody>
      </p:sp>
    </p:spTree>
  </p:cSld>
  <p:clrMapOvr>
    <a:masterClrMapping/>
  </p:clrMapOvr>
  <p:transition spd="med">
    <p:pull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3" name="Google Shape;1583;p31"/>
          <p:cNvGrpSpPr/>
          <p:nvPr/>
        </p:nvGrpSpPr>
        <p:grpSpPr>
          <a:xfrm>
            <a:off x="1989634" y="-27748"/>
            <a:ext cx="5306936" cy="1198496"/>
            <a:chOff x="1979225" y="358525"/>
            <a:chExt cx="5186100" cy="1198496"/>
          </a:xfrm>
        </p:grpSpPr>
        <p:sp>
          <p:nvSpPr>
            <p:cNvPr id="1584" name="Google Shape;1584;p31"/>
            <p:cNvSpPr/>
            <p:nvPr/>
          </p:nvSpPr>
          <p:spPr>
            <a:xfrm>
              <a:off x="1979225" y="507321"/>
              <a:ext cx="5186100" cy="1049700"/>
            </a:xfrm>
            <a:prstGeom prst="roundRect">
              <a:avLst>
                <a:gd name="adj" fmla="val 5131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1"/>
            <p:cNvSpPr/>
            <p:nvPr/>
          </p:nvSpPr>
          <p:spPr>
            <a:xfrm>
              <a:off x="1979225" y="358525"/>
              <a:ext cx="5186100" cy="1049700"/>
            </a:xfrm>
            <a:prstGeom prst="roundRect">
              <a:avLst>
                <a:gd name="adj" fmla="val 5131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7" name="Google Shape;1587;p31"/>
          <p:cNvSpPr txBox="1">
            <a:spLocks noGrp="1"/>
          </p:cNvSpPr>
          <p:nvPr>
            <p:ph type="ctrTitle"/>
          </p:nvPr>
        </p:nvSpPr>
        <p:spPr>
          <a:xfrm>
            <a:off x="2503750" y="14032"/>
            <a:ext cx="4020300" cy="9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Sign up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655F5D-6227-2D23-BC40-6C2EDBE3B5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19" r="1257" b="6647"/>
          <a:stretch/>
        </p:blipFill>
        <p:spPr>
          <a:xfrm>
            <a:off x="1032312" y="1148006"/>
            <a:ext cx="6990380" cy="3423994"/>
          </a:xfrm>
          <a:prstGeom prst="rect">
            <a:avLst/>
          </a:prstGeom>
        </p:spPr>
      </p:pic>
    </p:spTree>
  </p:cSld>
  <p:clrMapOvr>
    <a:masterClrMapping/>
  </p:clrMapOvr>
  <p:transition spd="med">
    <p:pull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3" name="Google Shape;1583;p31"/>
          <p:cNvGrpSpPr/>
          <p:nvPr/>
        </p:nvGrpSpPr>
        <p:grpSpPr>
          <a:xfrm>
            <a:off x="1773664" y="-69528"/>
            <a:ext cx="5306936" cy="1198496"/>
            <a:chOff x="1979225" y="358525"/>
            <a:chExt cx="5186100" cy="1198496"/>
          </a:xfrm>
        </p:grpSpPr>
        <p:sp>
          <p:nvSpPr>
            <p:cNvPr id="1584" name="Google Shape;1584;p31"/>
            <p:cNvSpPr/>
            <p:nvPr/>
          </p:nvSpPr>
          <p:spPr>
            <a:xfrm>
              <a:off x="1979225" y="507321"/>
              <a:ext cx="5186100" cy="1049700"/>
            </a:xfrm>
            <a:prstGeom prst="roundRect">
              <a:avLst>
                <a:gd name="adj" fmla="val 5131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1"/>
            <p:cNvSpPr/>
            <p:nvPr/>
          </p:nvSpPr>
          <p:spPr>
            <a:xfrm>
              <a:off x="1979225" y="358525"/>
              <a:ext cx="5186100" cy="1049700"/>
            </a:xfrm>
            <a:prstGeom prst="roundRect">
              <a:avLst>
                <a:gd name="adj" fmla="val 5131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7" name="Google Shape;1587;p31"/>
          <p:cNvSpPr txBox="1">
            <a:spLocks noGrp="1"/>
          </p:cNvSpPr>
          <p:nvPr>
            <p:ph type="ctrTitle"/>
          </p:nvPr>
        </p:nvSpPr>
        <p:spPr>
          <a:xfrm>
            <a:off x="2503750" y="14032"/>
            <a:ext cx="4020300" cy="9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Log in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41E307-4423-2292-00A9-109E398D18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07" r="1022"/>
          <a:stretch/>
        </p:blipFill>
        <p:spPr>
          <a:xfrm>
            <a:off x="1234283" y="1128968"/>
            <a:ext cx="6461361" cy="344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460940"/>
      </p:ext>
    </p:extLst>
  </p:cSld>
  <p:clrMapOvr>
    <a:masterClrMapping/>
  </p:clrMapOvr>
  <p:transition spd="med">
    <p:pull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3" name="Google Shape;1583;p31"/>
          <p:cNvGrpSpPr/>
          <p:nvPr/>
        </p:nvGrpSpPr>
        <p:grpSpPr>
          <a:xfrm>
            <a:off x="1773664" y="-69528"/>
            <a:ext cx="5306936" cy="1198496"/>
            <a:chOff x="1979225" y="358525"/>
            <a:chExt cx="5186100" cy="1198496"/>
          </a:xfrm>
        </p:grpSpPr>
        <p:sp>
          <p:nvSpPr>
            <p:cNvPr id="1584" name="Google Shape;1584;p31"/>
            <p:cNvSpPr/>
            <p:nvPr/>
          </p:nvSpPr>
          <p:spPr>
            <a:xfrm>
              <a:off x="1979225" y="507321"/>
              <a:ext cx="5186100" cy="1049700"/>
            </a:xfrm>
            <a:prstGeom prst="roundRect">
              <a:avLst>
                <a:gd name="adj" fmla="val 5131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1"/>
            <p:cNvSpPr/>
            <p:nvPr/>
          </p:nvSpPr>
          <p:spPr>
            <a:xfrm>
              <a:off x="1979225" y="358525"/>
              <a:ext cx="5186100" cy="1049700"/>
            </a:xfrm>
            <a:prstGeom prst="roundRect">
              <a:avLst>
                <a:gd name="adj" fmla="val 5131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7" name="Google Shape;1587;p31"/>
          <p:cNvSpPr txBox="1">
            <a:spLocks noGrp="1"/>
          </p:cNvSpPr>
          <p:nvPr>
            <p:ph type="ctrTitle"/>
          </p:nvPr>
        </p:nvSpPr>
        <p:spPr>
          <a:xfrm>
            <a:off x="2503750" y="14032"/>
            <a:ext cx="4020300" cy="9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Home page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C9FC75D-FDC7-FD23-A066-44E3D53617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42"/>
          <a:stretch/>
        </p:blipFill>
        <p:spPr bwMode="auto">
          <a:xfrm>
            <a:off x="1409056" y="1135642"/>
            <a:ext cx="6026284" cy="343315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532415129"/>
      </p:ext>
    </p:extLst>
  </p:cSld>
  <p:clrMapOvr>
    <a:masterClrMapping/>
  </p:clrMapOvr>
  <p:transition spd="med">
    <p:pull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3" name="Google Shape;1583;p31"/>
          <p:cNvGrpSpPr/>
          <p:nvPr/>
        </p:nvGrpSpPr>
        <p:grpSpPr>
          <a:xfrm>
            <a:off x="1773664" y="-69528"/>
            <a:ext cx="5306936" cy="1198496"/>
            <a:chOff x="1979225" y="358525"/>
            <a:chExt cx="5186100" cy="1198496"/>
          </a:xfrm>
        </p:grpSpPr>
        <p:sp>
          <p:nvSpPr>
            <p:cNvPr id="1584" name="Google Shape;1584;p31"/>
            <p:cNvSpPr/>
            <p:nvPr/>
          </p:nvSpPr>
          <p:spPr>
            <a:xfrm>
              <a:off x="1979225" y="507321"/>
              <a:ext cx="5186100" cy="1049700"/>
            </a:xfrm>
            <a:prstGeom prst="roundRect">
              <a:avLst>
                <a:gd name="adj" fmla="val 5131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1"/>
            <p:cNvSpPr/>
            <p:nvPr/>
          </p:nvSpPr>
          <p:spPr>
            <a:xfrm>
              <a:off x="1979225" y="358525"/>
              <a:ext cx="5186100" cy="1049700"/>
            </a:xfrm>
            <a:prstGeom prst="roundRect">
              <a:avLst>
                <a:gd name="adj" fmla="val 5131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7" name="Google Shape;1587;p31"/>
          <p:cNvSpPr txBox="1">
            <a:spLocks noGrp="1"/>
          </p:cNvSpPr>
          <p:nvPr>
            <p:ph type="ctrTitle"/>
          </p:nvPr>
        </p:nvSpPr>
        <p:spPr>
          <a:xfrm>
            <a:off x="2503750" y="14032"/>
            <a:ext cx="4020300" cy="9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Contest page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820868-6379-54E4-9390-9F891BF469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845" r="977"/>
          <a:stretch/>
        </p:blipFill>
        <p:spPr>
          <a:xfrm>
            <a:off x="1108762" y="1145366"/>
            <a:ext cx="6460067" cy="341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232749"/>
      </p:ext>
    </p:extLst>
  </p:cSld>
  <p:clrMapOvr>
    <a:masterClrMapping/>
  </p:clrMapOvr>
  <p:transition spd="slow">
    <p:pull dir="l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3" name="Google Shape;1583;p31"/>
          <p:cNvGrpSpPr/>
          <p:nvPr/>
        </p:nvGrpSpPr>
        <p:grpSpPr>
          <a:xfrm>
            <a:off x="1773664" y="-69528"/>
            <a:ext cx="5306936" cy="1198496"/>
            <a:chOff x="1979225" y="358525"/>
            <a:chExt cx="5186100" cy="1198496"/>
          </a:xfrm>
        </p:grpSpPr>
        <p:sp>
          <p:nvSpPr>
            <p:cNvPr id="1584" name="Google Shape;1584;p31"/>
            <p:cNvSpPr/>
            <p:nvPr/>
          </p:nvSpPr>
          <p:spPr>
            <a:xfrm>
              <a:off x="1979225" y="507321"/>
              <a:ext cx="5186100" cy="1049700"/>
            </a:xfrm>
            <a:prstGeom prst="roundRect">
              <a:avLst>
                <a:gd name="adj" fmla="val 5131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1"/>
            <p:cNvSpPr/>
            <p:nvPr/>
          </p:nvSpPr>
          <p:spPr>
            <a:xfrm>
              <a:off x="1979225" y="358525"/>
              <a:ext cx="5186100" cy="1049700"/>
            </a:xfrm>
            <a:prstGeom prst="roundRect">
              <a:avLst>
                <a:gd name="adj" fmla="val 5131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7" name="Google Shape;1587;p31"/>
          <p:cNvSpPr txBox="1">
            <a:spLocks noGrp="1"/>
          </p:cNvSpPr>
          <p:nvPr>
            <p:ph type="ctrTitle"/>
          </p:nvPr>
        </p:nvSpPr>
        <p:spPr>
          <a:xfrm>
            <a:off x="2503750" y="14032"/>
            <a:ext cx="4020300" cy="9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Judge panel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8B6575-7A50-C676-ECAB-4F68A29294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845" r="928"/>
          <a:stretch/>
        </p:blipFill>
        <p:spPr>
          <a:xfrm>
            <a:off x="1144415" y="1133759"/>
            <a:ext cx="6504508" cy="3440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496570"/>
      </p:ext>
    </p:extLst>
  </p:cSld>
  <p:clrMapOvr>
    <a:masterClrMapping/>
  </p:clrMapOvr>
  <p:transition spd="slow">
    <p:pull dir="r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3" name="Google Shape;1583;p31"/>
          <p:cNvGrpSpPr/>
          <p:nvPr/>
        </p:nvGrpSpPr>
        <p:grpSpPr>
          <a:xfrm>
            <a:off x="1773664" y="-69528"/>
            <a:ext cx="5306936" cy="1198496"/>
            <a:chOff x="1979225" y="358525"/>
            <a:chExt cx="5186100" cy="1198496"/>
          </a:xfrm>
        </p:grpSpPr>
        <p:sp>
          <p:nvSpPr>
            <p:cNvPr id="1584" name="Google Shape;1584;p31"/>
            <p:cNvSpPr/>
            <p:nvPr/>
          </p:nvSpPr>
          <p:spPr>
            <a:xfrm>
              <a:off x="1979225" y="507321"/>
              <a:ext cx="5186100" cy="1049700"/>
            </a:xfrm>
            <a:prstGeom prst="roundRect">
              <a:avLst>
                <a:gd name="adj" fmla="val 5131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1"/>
            <p:cNvSpPr/>
            <p:nvPr/>
          </p:nvSpPr>
          <p:spPr>
            <a:xfrm>
              <a:off x="1979225" y="358525"/>
              <a:ext cx="5186100" cy="1049700"/>
            </a:xfrm>
            <a:prstGeom prst="roundRect">
              <a:avLst>
                <a:gd name="adj" fmla="val 5131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7" name="Google Shape;1587;p31"/>
          <p:cNvSpPr txBox="1">
            <a:spLocks noGrp="1"/>
          </p:cNvSpPr>
          <p:nvPr>
            <p:ph type="ctrTitle"/>
          </p:nvPr>
        </p:nvSpPr>
        <p:spPr>
          <a:xfrm>
            <a:off x="2503750" y="14032"/>
            <a:ext cx="4020300" cy="9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Running contests</a:t>
            </a:r>
            <a:endParaRPr dirty="0"/>
          </a:p>
        </p:txBody>
      </p:sp>
      <p:pic>
        <p:nvPicPr>
          <p:cNvPr id="3" name="Picture 2" descr="No description available.">
            <a:extLst>
              <a:ext uri="{FF2B5EF4-FFF2-40B4-BE49-F238E27FC236}">
                <a16:creationId xmlns:a16="http://schemas.microsoft.com/office/drawing/2014/main" id="{A947E074-EAB6-3065-A001-1AB70E6957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5886" r="2016" b="8563"/>
          <a:stretch/>
        </p:blipFill>
        <p:spPr bwMode="auto">
          <a:xfrm>
            <a:off x="1189710" y="1131027"/>
            <a:ext cx="6582701" cy="34376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83636343"/>
      </p:ext>
    </p:extLst>
  </p:cSld>
  <p:clrMapOvr>
    <a:masterClrMapping/>
  </p:clrMapOvr>
  <p:transition spd="slow">
    <p:pull dir="r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3" name="Google Shape;1583;p31"/>
          <p:cNvGrpSpPr/>
          <p:nvPr/>
        </p:nvGrpSpPr>
        <p:grpSpPr>
          <a:xfrm>
            <a:off x="1827592" y="-67469"/>
            <a:ext cx="5306936" cy="1198496"/>
            <a:chOff x="1979225" y="358525"/>
            <a:chExt cx="5186100" cy="1198496"/>
          </a:xfrm>
        </p:grpSpPr>
        <p:sp>
          <p:nvSpPr>
            <p:cNvPr id="1584" name="Google Shape;1584;p31"/>
            <p:cNvSpPr/>
            <p:nvPr/>
          </p:nvSpPr>
          <p:spPr>
            <a:xfrm>
              <a:off x="1979225" y="507321"/>
              <a:ext cx="5186100" cy="1049700"/>
            </a:xfrm>
            <a:prstGeom prst="roundRect">
              <a:avLst>
                <a:gd name="adj" fmla="val 5131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1"/>
            <p:cNvSpPr/>
            <p:nvPr/>
          </p:nvSpPr>
          <p:spPr>
            <a:xfrm>
              <a:off x="1979225" y="358525"/>
              <a:ext cx="5186100" cy="1049700"/>
            </a:xfrm>
            <a:prstGeom prst="roundRect">
              <a:avLst>
                <a:gd name="adj" fmla="val 5131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7" name="Google Shape;1587;p31"/>
          <p:cNvSpPr txBox="1">
            <a:spLocks noGrp="1"/>
          </p:cNvSpPr>
          <p:nvPr>
            <p:ph type="ctrTitle"/>
          </p:nvPr>
        </p:nvSpPr>
        <p:spPr>
          <a:xfrm>
            <a:off x="1955615" y="4231"/>
            <a:ext cx="4861923" cy="9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Problem solving and code submission</a:t>
            </a:r>
            <a:endParaRPr dirty="0"/>
          </a:p>
        </p:txBody>
      </p:sp>
      <p:pic>
        <p:nvPicPr>
          <p:cNvPr id="4" name="Picture 3" descr="No description available.">
            <a:extLst>
              <a:ext uri="{FF2B5EF4-FFF2-40B4-BE49-F238E27FC236}">
                <a16:creationId xmlns:a16="http://schemas.microsoft.com/office/drawing/2014/main" id="{1183DEF2-702C-732E-D5C7-36419C9A49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30" r="1937" b="8398"/>
          <a:stretch/>
        </p:blipFill>
        <p:spPr bwMode="auto">
          <a:xfrm>
            <a:off x="1217254" y="1140219"/>
            <a:ext cx="6567662" cy="34294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05050591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3" name="Google Shape;1583;p31"/>
          <p:cNvGrpSpPr/>
          <p:nvPr/>
        </p:nvGrpSpPr>
        <p:grpSpPr>
          <a:xfrm>
            <a:off x="1827592" y="-67469"/>
            <a:ext cx="5306936" cy="1198496"/>
            <a:chOff x="1979225" y="358525"/>
            <a:chExt cx="5186100" cy="1198496"/>
          </a:xfrm>
        </p:grpSpPr>
        <p:sp>
          <p:nvSpPr>
            <p:cNvPr id="1584" name="Google Shape;1584;p31"/>
            <p:cNvSpPr/>
            <p:nvPr/>
          </p:nvSpPr>
          <p:spPr>
            <a:xfrm>
              <a:off x="1979225" y="507321"/>
              <a:ext cx="5186100" cy="1049700"/>
            </a:xfrm>
            <a:prstGeom prst="roundRect">
              <a:avLst>
                <a:gd name="adj" fmla="val 5131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1"/>
            <p:cNvSpPr/>
            <p:nvPr/>
          </p:nvSpPr>
          <p:spPr>
            <a:xfrm>
              <a:off x="1979225" y="358525"/>
              <a:ext cx="5186100" cy="1049700"/>
            </a:xfrm>
            <a:prstGeom prst="roundRect">
              <a:avLst>
                <a:gd name="adj" fmla="val 5131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7" name="Google Shape;1587;p31"/>
          <p:cNvSpPr txBox="1">
            <a:spLocks noGrp="1"/>
          </p:cNvSpPr>
          <p:nvPr>
            <p:ph type="ctrTitle"/>
          </p:nvPr>
        </p:nvSpPr>
        <p:spPr>
          <a:xfrm>
            <a:off x="1955615" y="4231"/>
            <a:ext cx="4861923" cy="9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Submission list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0A4D25A-8273-E9D1-5554-0FDD96BC12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743" y="1136349"/>
            <a:ext cx="7180515" cy="343145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21514189"/>
      </p:ext>
    </p:extLst>
  </p:cSld>
  <p:clrMapOvr>
    <a:masterClrMapping/>
  </p:clrMapOvr>
  <p:transition spd="med">
    <p:pull dir="d"/>
  </p:transition>
</p:sld>
</file>

<file path=ppt/theme/theme1.xml><?xml version="1.0" encoding="utf-8"?>
<a:theme xmlns:a="http://schemas.openxmlformats.org/drawingml/2006/main" name="Cute Pastel Interface Style for Coding &amp; Programming Learning Center by Slidesgo">
  <a:themeElements>
    <a:clrScheme name="Simple Light">
      <a:dk1>
        <a:srgbClr val="152A20"/>
      </a:dk1>
      <a:lt1>
        <a:srgbClr val="D2FABB"/>
      </a:lt1>
      <a:dk2>
        <a:srgbClr val="9CF0E5"/>
      </a:dk2>
      <a:lt2>
        <a:srgbClr val="FAE5A8"/>
      </a:lt2>
      <a:accent1>
        <a:srgbClr val="FC999F"/>
      </a:accent1>
      <a:accent2>
        <a:srgbClr val="FFF8F7"/>
      </a:accent2>
      <a:accent3>
        <a:srgbClr val="F1CCCF"/>
      </a:accent3>
      <a:accent4>
        <a:srgbClr val="FFD4A8"/>
      </a:accent4>
      <a:accent5>
        <a:srgbClr val="D6BDF7"/>
      </a:accent5>
      <a:accent6>
        <a:srgbClr val="FFFFFF"/>
      </a:accent6>
      <a:hlink>
        <a:srgbClr val="152A2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</Words>
  <Application>Microsoft Office PowerPoint</Application>
  <PresentationFormat>On-screen Show (16:9)</PresentationFormat>
  <Paragraphs>22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Fira Sans Extra Condensed Medium</vt:lpstr>
      <vt:lpstr>Passion One</vt:lpstr>
      <vt:lpstr>Poppins</vt:lpstr>
      <vt:lpstr>Arial</vt:lpstr>
      <vt:lpstr>Bowlby One SC</vt:lpstr>
      <vt:lpstr>Cute Pastel Interface Style for Coding &amp; Programming Learning Center by Slidesgo</vt:lpstr>
      <vt:lpstr>Online programming contest judge</vt:lpstr>
      <vt:lpstr>Sign up</vt:lpstr>
      <vt:lpstr>Log in</vt:lpstr>
      <vt:lpstr>Home page</vt:lpstr>
      <vt:lpstr>Contest page</vt:lpstr>
      <vt:lpstr>Judge panel</vt:lpstr>
      <vt:lpstr>Running contests</vt:lpstr>
      <vt:lpstr>Problem solving and code submission</vt:lpstr>
      <vt:lpstr>Submission list</vt:lpstr>
      <vt:lpstr>Leaderboards</vt:lpstr>
      <vt:lpstr>History</vt:lpstr>
      <vt:lpstr>Thanks for watching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programming contest judge</dc:title>
  <dc:creator>Enan</dc:creator>
  <cp:lastModifiedBy>trust</cp:lastModifiedBy>
  <cp:revision>2</cp:revision>
  <dcterms:modified xsi:type="dcterms:W3CDTF">2023-08-08T21:09:00Z</dcterms:modified>
</cp:coreProperties>
</file>